
<file path=[Content_Types].xml><?xml version="1.0" encoding="utf-8"?>
<Types xmlns="http://schemas.openxmlformats.org/package/2006/content-types">
  <Default Extension="jpeg" ContentType="image/jpeg"/>
  <Default Extension="png" ContentType="image/png"/>
  <Default Extension="wmv" ContentType="video/x-ms-wmv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3" r:id="rId3"/>
    <p:sldId id="315" r:id="rId5"/>
    <p:sldId id="324" r:id="rId6"/>
    <p:sldId id="325" r:id="rId7"/>
    <p:sldId id="294" r:id="rId8"/>
    <p:sldId id="296" r:id="rId9"/>
    <p:sldId id="328" r:id="rId10"/>
    <p:sldId id="359" r:id="rId11"/>
    <p:sldId id="360" r:id="rId12"/>
    <p:sldId id="361" r:id="rId13"/>
    <p:sldId id="387" r:id="rId14"/>
    <p:sldId id="386" r:id="rId15"/>
    <p:sldId id="409" r:id="rId16"/>
    <p:sldId id="329" r:id="rId17"/>
    <p:sldId id="286" r:id="rId18"/>
    <p:sldId id="327" r:id="rId19"/>
    <p:sldId id="297" r:id="rId20"/>
    <p:sldId id="331" r:id="rId21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B0"/>
    <a:srgbClr val="03A9F3"/>
    <a:srgbClr val="EA00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-1212" y="-366"/>
      </p:cViewPr>
      <p:guideLst>
        <p:guide orient="horz" pos="1563"/>
        <p:guide pos="2863"/>
        <p:guide pos="5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png>
</file>

<file path=ppt/media/image12.png>
</file>

<file path=ppt/media/image13.png>
</file>

<file path=ppt/media/image14.jpe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jpeg>
</file>

<file path=ppt/media/image30.png>
</file>

<file path=ppt/media/image31.png>
</file>

<file path=ppt/media/image32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media/media1.wmv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77"/>
          <p:cNvSpPr>
            <a:spLocks noChangeArrowheads="1"/>
          </p:cNvSpPr>
          <p:nvPr userDrawn="1"/>
        </p:nvSpPr>
        <p:spPr bwMode="auto">
          <a:xfrm>
            <a:off x="4159250" y="501650"/>
            <a:ext cx="777875" cy="860425"/>
          </a:xfrm>
          <a:custGeom>
            <a:avLst/>
            <a:gdLst>
              <a:gd name="T0" fmla="*/ 0 w 1002535"/>
              <a:gd name="T1" fmla="*/ 859316 h 1123721"/>
              <a:gd name="T2" fmla="*/ 969484 w 1002535"/>
              <a:gd name="T3" fmla="*/ 0 h 1123721"/>
              <a:gd name="T4" fmla="*/ 1002535 w 1002535"/>
              <a:gd name="T5" fmla="*/ 220338 h 1123721"/>
              <a:gd name="T6" fmla="*/ 506776 w 1002535"/>
              <a:gd name="T7" fmla="*/ 1123721 h 1123721"/>
              <a:gd name="T8" fmla="*/ 0 w 1002535"/>
              <a:gd name="T9" fmla="*/ 859316 h 11237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02535"/>
              <a:gd name="T16" fmla="*/ 0 h 1123721"/>
              <a:gd name="T17" fmla="*/ 1002535 w 1002535"/>
              <a:gd name="T18" fmla="*/ 1123721 h 11237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02535" h="1123721">
                <a:moveTo>
                  <a:pt x="0" y="859316"/>
                </a:moveTo>
                <a:lnTo>
                  <a:pt x="969484" y="0"/>
                </a:lnTo>
                <a:lnTo>
                  <a:pt x="1002535" y="220338"/>
                </a:lnTo>
                <a:lnTo>
                  <a:pt x="506776" y="1123721"/>
                </a:lnTo>
                <a:lnTo>
                  <a:pt x="0" y="859316"/>
                </a:lnTo>
                <a:close/>
              </a:path>
            </a:pathLst>
          </a:custGeom>
          <a:solidFill>
            <a:srgbClr val="14B8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任意多边形 78"/>
          <p:cNvSpPr>
            <a:spLocks noChangeArrowheads="1"/>
          </p:cNvSpPr>
          <p:nvPr userDrawn="1"/>
        </p:nvSpPr>
        <p:spPr bwMode="auto">
          <a:xfrm>
            <a:off x="4578350" y="520700"/>
            <a:ext cx="1255713" cy="784225"/>
          </a:xfrm>
          <a:custGeom>
            <a:avLst/>
            <a:gdLst>
              <a:gd name="T0" fmla="*/ 561861 w 1608463"/>
              <a:gd name="T1" fmla="*/ 0 h 1035585"/>
              <a:gd name="T2" fmla="*/ 0 w 1608463"/>
              <a:gd name="T3" fmla="*/ 1035585 h 1035585"/>
              <a:gd name="T4" fmla="*/ 1608463 w 1608463"/>
              <a:gd name="T5" fmla="*/ 859315 h 1035585"/>
              <a:gd name="T6" fmla="*/ 561861 w 1608463"/>
              <a:gd name="T7" fmla="*/ 0 h 1035585"/>
              <a:gd name="T8" fmla="*/ 0 60000 65536"/>
              <a:gd name="T9" fmla="*/ 0 60000 65536"/>
              <a:gd name="T10" fmla="*/ 0 60000 65536"/>
              <a:gd name="T11" fmla="*/ 0 60000 65536"/>
              <a:gd name="T12" fmla="*/ 0 w 1608463"/>
              <a:gd name="T13" fmla="*/ 0 h 1035585"/>
              <a:gd name="T14" fmla="*/ 1608463 w 1608463"/>
              <a:gd name="T15" fmla="*/ 1035585 h 103558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08463" h="1035585">
                <a:moveTo>
                  <a:pt x="561861" y="0"/>
                </a:moveTo>
                <a:lnTo>
                  <a:pt x="0" y="1035585"/>
                </a:lnTo>
                <a:lnTo>
                  <a:pt x="1608463" y="859315"/>
                </a:lnTo>
                <a:lnTo>
                  <a:pt x="561861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任意多边形 38"/>
          <p:cNvSpPr>
            <a:spLocks noChangeArrowheads="1"/>
          </p:cNvSpPr>
          <p:nvPr userDrawn="1"/>
        </p:nvSpPr>
        <p:spPr bwMode="auto">
          <a:xfrm>
            <a:off x="1825625" y="1139825"/>
            <a:ext cx="1701800" cy="636588"/>
          </a:xfrm>
          <a:custGeom>
            <a:avLst/>
            <a:gdLst>
              <a:gd name="T0" fmla="*/ 705079 w 2214390"/>
              <a:gd name="T1" fmla="*/ 165253 h 782197"/>
              <a:gd name="T2" fmla="*/ 2214390 w 2214390"/>
              <a:gd name="T3" fmla="*/ 0 h 782197"/>
              <a:gd name="T4" fmla="*/ 0 w 2214390"/>
              <a:gd name="T5" fmla="*/ 782197 h 782197"/>
              <a:gd name="T6" fmla="*/ 705079 w 2214390"/>
              <a:gd name="T7" fmla="*/ 165253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214390"/>
              <a:gd name="T13" fmla="*/ 0 h 782197"/>
              <a:gd name="T14" fmla="*/ 2214390 w 2214390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14390" h="782197">
                <a:moveTo>
                  <a:pt x="705079" y="165253"/>
                </a:moveTo>
                <a:lnTo>
                  <a:pt x="2214390" y="0"/>
                </a:lnTo>
                <a:lnTo>
                  <a:pt x="0" y="782197"/>
                </a:lnTo>
                <a:lnTo>
                  <a:pt x="705079" y="165253"/>
                </a:lnTo>
                <a:close/>
              </a:path>
            </a:pathLst>
          </a:custGeom>
          <a:solidFill>
            <a:srgbClr val="F8A9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任意多边形 74"/>
          <p:cNvSpPr>
            <a:spLocks noChangeArrowheads="1"/>
          </p:cNvSpPr>
          <p:nvPr userDrawn="1"/>
        </p:nvSpPr>
        <p:spPr bwMode="auto">
          <a:xfrm>
            <a:off x="3544888" y="1123950"/>
            <a:ext cx="603250" cy="561975"/>
          </a:xfrm>
          <a:custGeom>
            <a:avLst/>
            <a:gdLst>
              <a:gd name="T0" fmla="*/ 0 w 804231"/>
              <a:gd name="T1" fmla="*/ 0 h 749147"/>
              <a:gd name="T2" fmla="*/ 804231 w 804231"/>
              <a:gd name="T3" fmla="*/ 55085 h 749147"/>
              <a:gd name="T4" fmla="*/ 760164 w 804231"/>
              <a:gd name="T5" fmla="*/ 749147 h 749147"/>
              <a:gd name="T6" fmla="*/ 0 w 804231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749147"/>
              <a:gd name="T14" fmla="*/ 804231 w 804231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749147">
                <a:moveTo>
                  <a:pt x="0" y="0"/>
                </a:moveTo>
                <a:lnTo>
                  <a:pt x="804231" y="55085"/>
                </a:lnTo>
                <a:lnTo>
                  <a:pt x="760164" y="749147"/>
                </a:lnTo>
                <a:lnTo>
                  <a:pt x="0" y="0"/>
                </a:lnTo>
                <a:close/>
              </a:path>
            </a:pathLst>
          </a:custGeom>
          <a:solidFill>
            <a:srgbClr val="16B7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任意多边形 115"/>
          <p:cNvSpPr>
            <a:spLocks noChangeArrowheads="1"/>
          </p:cNvSpPr>
          <p:nvPr userDrawn="1"/>
        </p:nvSpPr>
        <p:spPr bwMode="auto">
          <a:xfrm>
            <a:off x="7966075" y="-31750"/>
            <a:ext cx="446088" cy="173038"/>
          </a:xfrm>
          <a:custGeom>
            <a:avLst/>
            <a:gdLst>
              <a:gd name="T0" fmla="*/ 0 w 594911"/>
              <a:gd name="T1" fmla="*/ 0 h 187287"/>
              <a:gd name="T2" fmla="*/ 594911 w 594911"/>
              <a:gd name="T3" fmla="*/ 33051 h 187287"/>
              <a:gd name="T4" fmla="*/ 66101 w 594911"/>
              <a:gd name="T5" fmla="*/ 187287 h 187287"/>
              <a:gd name="T6" fmla="*/ 0 w 594911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187287"/>
              <a:gd name="T14" fmla="*/ 594911 w 59491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187287">
                <a:moveTo>
                  <a:pt x="0" y="0"/>
                </a:moveTo>
                <a:lnTo>
                  <a:pt x="594911" y="33051"/>
                </a:lnTo>
                <a:lnTo>
                  <a:pt x="66101" y="187287"/>
                </a:lnTo>
                <a:lnTo>
                  <a:pt x="0" y="0"/>
                </a:lnTo>
                <a:close/>
              </a:path>
            </a:pathLst>
          </a:custGeom>
          <a:solidFill>
            <a:srgbClr val="1CAC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任意多边形 72"/>
          <p:cNvSpPr>
            <a:spLocks noChangeArrowheads="1"/>
          </p:cNvSpPr>
          <p:nvPr userDrawn="1"/>
        </p:nvSpPr>
        <p:spPr bwMode="auto">
          <a:xfrm>
            <a:off x="4130675" y="1577975"/>
            <a:ext cx="1404938" cy="1149350"/>
          </a:xfrm>
          <a:custGeom>
            <a:avLst/>
            <a:gdLst>
              <a:gd name="T0" fmla="*/ 495759 w 1850834"/>
              <a:gd name="T1" fmla="*/ 0 h 1531344"/>
              <a:gd name="T2" fmla="*/ 0 w 1850834"/>
              <a:gd name="T3" fmla="*/ 462708 h 1531344"/>
              <a:gd name="T4" fmla="*/ 1850834 w 1850834"/>
              <a:gd name="T5" fmla="*/ 1531344 h 1531344"/>
              <a:gd name="T6" fmla="*/ 495759 w 1850834"/>
              <a:gd name="T7" fmla="*/ 0 h 1531344"/>
              <a:gd name="T8" fmla="*/ 0 60000 65536"/>
              <a:gd name="T9" fmla="*/ 0 60000 65536"/>
              <a:gd name="T10" fmla="*/ 0 60000 65536"/>
              <a:gd name="T11" fmla="*/ 0 60000 65536"/>
              <a:gd name="T12" fmla="*/ 0 w 1850834"/>
              <a:gd name="T13" fmla="*/ 0 h 1531344"/>
              <a:gd name="T14" fmla="*/ 1850834 w 1850834"/>
              <a:gd name="T15" fmla="*/ 1531344 h 15313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50834" h="1531344">
                <a:moveTo>
                  <a:pt x="495759" y="0"/>
                </a:moveTo>
                <a:lnTo>
                  <a:pt x="0" y="462708"/>
                </a:lnTo>
                <a:lnTo>
                  <a:pt x="1850834" y="1531344"/>
                </a:lnTo>
                <a:lnTo>
                  <a:pt x="495759" y="0"/>
                </a:lnTo>
                <a:close/>
              </a:path>
            </a:pathLst>
          </a:cu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任意多边形 80"/>
          <p:cNvSpPr>
            <a:spLocks noChangeArrowheads="1"/>
          </p:cNvSpPr>
          <p:nvPr userDrawn="1"/>
        </p:nvSpPr>
        <p:spPr bwMode="auto">
          <a:xfrm>
            <a:off x="4437063" y="1157288"/>
            <a:ext cx="1395412" cy="603250"/>
          </a:xfrm>
          <a:custGeom>
            <a:avLst/>
            <a:gdLst>
              <a:gd name="T0" fmla="*/ 1718631 w 1718631"/>
              <a:gd name="T1" fmla="*/ 0 h 760164"/>
              <a:gd name="T2" fmla="*/ 275421 w 1718631"/>
              <a:gd name="T3" fmla="*/ 760164 h 760164"/>
              <a:gd name="T4" fmla="*/ 0 w 1718631"/>
              <a:gd name="T5" fmla="*/ 473725 h 760164"/>
              <a:gd name="T6" fmla="*/ 1718631 w 1718631"/>
              <a:gd name="T7" fmla="*/ 0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718631"/>
              <a:gd name="T13" fmla="*/ 0 h 760164"/>
              <a:gd name="T14" fmla="*/ 1718631 w 1718631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18631" h="760164">
                <a:moveTo>
                  <a:pt x="1718631" y="0"/>
                </a:moveTo>
                <a:lnTo>
                  <a:pt x="275421" y="760164"/>
                </a:lnTo>
                <a:lnTo>
                  <a:pt x="0" y="473725"/>
                </a:lnTo>
                <a:lnTo>
                  <a:pt x="1718631" y="0"/>
                </a:lnTo>
                <a:close/>
              </a:path>
            </a:pathLst>
          </a:custGeom>
          <a:solidFill>
            <a:srgbClr val="C1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任意多边形 53"/>
          <p:cNvSpPr>
            <a:spLocks noChangeArrowheads="1"/>
          </p:cNvSpPr>
          <p:nvPr userDrawn="1"/>
        </p:nvSpPr>
        <p:spPr bwMode="auto">
          <a:xfrm rot="260233">
            <a:off x="2644775" y="2041525"/>
            <a:ext cx="581025" cy="300038"/>
          </a:xfrm>
          <a:custGeom>
            <a:avLst/>
            <a:gdLst>
              <a:gd name="T0" fmla="*/ 727113 w 727113"/>
              <a:gd name="T1" fmla="*/ 0 h 352539"/>
              <a:gd name="T2" fmla="*/ 0 w 727113"/>
              <a:gd name="T3" fmla="*/ 308472 h 352539"/>
              <a:gd name="T4" fmla="*/ 462709 w 727113"/>
              <a:gd name="T5" fmla="*/ 352539 h 352539"/>
              <a:gd name="T6" fmla="*/ 727113 w 727113"/>
              <a:gd name="T7" fmla="*/ 0 h 352539"/>
              <a:gd name="T8" fmla="*/ 0 60000 65536"/>
              <a:gd name="T9" fmla="*/ 0 60000 65536"/>
              <a:gd name="T10" fmla="*/ 0 60000 65536"/>
              <a:gd name="T11" fmla="*/ 0 60000 65536"/>
              <a:gd name="T12" fmla="*/ 0 w 727113"/>
              <a:gd name="T13" fmla="*/ 0 h 352539"/>
              <a:gd name="T14" fmla="*/ 727113 w 727113"/>
              <a:gd name="T15" fmla="*/ 352539 h 3525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7113" h="352539">
                <a:moveTo>
                  <a:pt x="727113" y="0"/>
                </a:moveTo>
                <a:lnTo>
                  <a:pt x="0" y="308472"/>
                </a:lnTo>
                <a:lnTo>
                  <a:pt x="462709" y="352539"/>
                </a:lnTo>
                <a:lnTo>
                  <a:pt x="727113" y="0"/>
                </a:lnTo>
                <a:close/>
              </a:path>
            </a:pathLst>
          </a:custGeom>
          <a:solidFill>
            <a:srgbClr val="FFB9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任意多边形 117"/>
          <p:cNvSpPr>
            <a:spLocks noChangeArrowheads="1"/>
          </p:cNvSpPr>
          <p:nvPr userDrawn="1"/>
        </p:nvSpPr>
        <p:spPr bwMode="auto">
          <a:xfrm>
            <a:off x="5849938" y="1338263"/>
            <a:ext cx="414337" cy="446087"/>
          </a:xfrm>
          <a:custGeom>
            <a:avLst/>
            <a:gdLst>
              <a:gd name="T0" fmla="*/ 550843 w 550843"/>
              <a:gd name="T1" fmla="*/ 0 h 594911"/>
              <a:gd name="T2" fmla="*/ 319489 w 550843"/>
              <a:gd name="T3" fmla="*/ 594911 h 594911"/>
              <a:gd name="T4" fmla="*/ 0 w 550843"/>
              <a:gd name="T5" fmla="*/ 583894 h 594911"/>
              <a:gd name="T6" fmla="*/ 550843 w 550843"/>
              <a:gd name="T7" fmla="*/ 0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594911"/>
              <a:gd name="T14" fmla="*/ 550843 w 55084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594911">
                <a:moveTo>
                  <a:pt x="550843" y="0"/>
                </a:moveTo>
                <a:lnTo>
                  <a:pt x="319489" y="594911"/>
                </a:lnTo>
                <a:lnTo>
                  <a:pt x="0" y="583894"/>
                </a:lnTo>
                <a:lnTo>
                  <a:pt x="550843" y="0"/>
                </a:lnTo>
                <a:close/>
              </a:path>
            </a:pathLst>
          </a:custGeom>
          <a:solidFill>
            <a:srgbClr val="0AAA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任意多边形 104"/>
          <p:cNvSpPr>
            <a:spLocks noChangeArrowheads="1"/>
          </p:cNvSpPr>
          <p:nvPr userDrawn="1"/>
        </p:nvSpPr>
        <p:spPr bwMode="auto">
          <a:xfrm>
            <a:off x="5949950" y="1346200"/>
            <a:ext cx="320675" cy="133350"/>
          </a:xfrm>
          <a:custGeom>
            <a:avLst/>
            <a:gdLst>
              <a:gd name="T0" fmla="*/ 132202 w 396607"/>
              <a:gd name="T1" fmla="*/ 0 h 187287"/>
              <a:gd name="T2" fmla="*/ 396607 w 396607"/>
              <a:gd name="T3" fmla="*/ 22034 h 187287"/>
              <a:gd name="T4" fmla="*/ 0 w 396607"/>
              <a:gd name="T5" fmla="*/ 187287 h 187287"/>
              <a:gd name="T6" fmla="*/ 132202 w 396607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396607"/>
              <a:gd name="T13" fmla="*/ 0 h 187287"/>
              <a:gd name="T14" fmla="*/ 396607 w 396607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6607" h="187287">
                <a:moveTo>
                  <a:pt x="132202" y="0"/>
                </a:moveTo>
                <a:lnTo>
                  <a:pt x="396607" y="22034"/>
                </a:lnTo>
                <a:lnTo>
                  <a:pt x="0" y="187287"/>
                </a:lnTo>
                <a:lnTo>
                  <a:pt x="132202" y="0"/>
                </a:lnTo>
                <a:close/>
              </a:path>
            </a:pathLst>
          </a:custGeom>
          <a:solidFill>
            <a:srgbClr val="0A9F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任意多边形 102"/>
          <p:cNvSpPr>
            <a:spLocks noChangeArrowheads="1"/>
          </p:cNvSpPr>
          <p:nvPr userDrawn="1"/>
        </p:nvSpPr>
        <p:spPr bwMode="auto">
          <a:xfrm>
            <a:off x="5749925" y="1114425"/>
            <a:ext cx="571500" cy="330200"/>
          </a:xfrm>
          <a:custGeom>
            <a:avLst/>
            <a:gdLst>
              <a:gd name="T0" fmla="*/ 0 w 661012"/>
              <a:gd name="T1" fmla="*/ 132202 h 407624"/>
              <a:gd name="T2" fmla="*/ 661012 w 661012"/>
              <a:gd name="T3" fmla="*/ 0 h 407624"/>
              <a:gd name="T4" fmla="*/ 264405 w 661012"/>
              <a:gd name="T5" fmla="*/ 407624 h 407624"/>
              <a:gd name="T6" fmla="*/ 0 w 661012"/>
              <a:gd name="T7" fmla="*/ 132202 h 407624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407624"/>
              <a:gd name="T14" fmla="*/ 661012 w 661012"/>
              <a:gd name="T15" fmla="*/ 407624 h 40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407624">
                <a:moveTo>
                  <a:pt x="0" y="132202"/>
                </a:moveTo>
                <a:lnTo>
                  <a:pt x="661012" y="0"/>
                </a:lnTo>
                <a:lnTo>
                  <a:pt x="264405" y="407624"/>
                </a:lnTo>
                <a:lnTo>
                  <a:pt x="0" y="132202"/>
                </a:lnTo>
                <a:close/>
              </a:path>
            </a:pathLst>
          </a:custGeom>
          <a:solidFill>
            <a:srgbClr val="E8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任意多边形 97"/>
          <p:cNvSpPr>
            <a:spLocks noChangeArrowheads="1"/>
          </p:cNvSpPr>
          <p:nvPr userDrawn="1"/>
        </p:nvSpPr>
        <p:spPr bwMode="auto">
          <a:xfrm>
            <a:off x="5486400" y="263525"/>
            <a:ext cx="504825" cy="884238"/>
          </a:xfrm>
          <a:custGeom>
            <a:avLst/>
            <a:gdLst>
              <a:gd name="T0" fmla="*/ 0 w 649995"/>
              <a:gd name="T1" fmla="*/ 594911 h 1178805"/>
              <a:gd name="T2" fmla="*/ 649995 w 649995"/>
              <a:gd name="T3" fmla="*/ 0 h 1178805"/>
              <a:gd name="T4" fmla="*/ 385590 w 649995"/>
              <a:gd name="T5" fmla="*/ 1178805 h 1178805"/>
              <a:gd name="T6" fmla="*/ 0 w 649995"/>
              <a:gd name="T7" fmla="*/ 594911 h 1178805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1178805"/>
              <a:gd name="T14" fmla="*/ 649995 w 649995"/>
              <a:gd name="T15" fmla="*/ 1178805 h 1178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1178805">
                <a:moveTo>
                  <a:pt x="0" y="594911"/>
                </a:moveTo>
                <a:lnTo>
                  <a:pt x="649995" y="0"/>
                </a:lnTo>
                <a:lnTo>
                  <a:pt x="385590" y="1178805"/>
                </a:lnTo>
                <a:lnTo>
                  <a:pt x="0" y="594911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9" name="任意多边形 71"/>
          <p:cNvSpPr>
            <a:spLocks noChangeArrowheads="1"/>
          </p:cNvSpPr>
          <p:nvPr userDrawn="1"/>
        </p:nvSpPr>
        <p:spPr bwMode="auto">
          <a:xfrm>
            <a:off x="4148138" y="1925638"/>
            <a:ext cx="1387475" cy="801687"/>
          </a:xfrm>
          <a:custGeom>
            <a:avLst/>
            <a:gdLst>
              <a:gd name="T0" fmla="*/ 0 w 1806767"/>
              <a:gd name="T1" fmla="*/ 0 h 1046602"/>
              <a:gd name="T2" fmla="*/ 1806767 w 1806767"/>
              <a:gd name="T3" fmla="*/ 1046602 h 1046602"/>
              <a:gd name="T4" fmla="*/ 11017 w 1806767"/>
              <a:gd name="T5" fmla="*/ 738130 h 1046602"/>
              <a:gd name="T6" fmla="*/ 0 w 1806767"/>
              <a:gd name="T7" fmla="*/ 0 h 1046602"/>
              <a:gd name="T8" fmla="*/ 0 60000 65536"/>
              <a:gd name="T9" fmla="*/ 0 60000 65536"/>
              <a:gd name="T10" fmla="*/ 0 60000 65536"/>
              <a:gd name="T11" fmla="*/ 0 60000 65536"/>
              <a:gd name="T12" fmla="*/ 0 w 1806767"/>
              <a:gd name="T13" fmla="*/ 0 h 1046602"/>
              <a:gd name="T14" fmla="*/ 1806767 w 1806767"/>
              <a:gd name="T15" fmla="*/ 1046602 h 10466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06767" h="1046602">
                <a:moveTo>
                  <a:pt x="0" y="0"/>
                </a:moveTo>
                <a:lnTo>
                  <a:pt x="1806767" y="1046602"/>
                </a:lnTo>
                <a:lnTo>
                  <a:pt x="11017" y="738130"/>
                </a:lnTo>
                <a:lnTo>
                  <a:pt x="0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0" name="任意多边形 30"/>
          <p:cNvSpPr>
            <a:spLocks noChangeArrowheads="1"/>
          </p:cNvSpPr>
          <p:nvPr userDrawn="1"/>
        </p:nvSpPr>
        <p:spPr bwMode="auto">
          <a:xfrm>
            <a:off x="247650" y="3536950"/>
            <a:ext cx="866775" cy="520700"/>
          </a:xfrm>
          <a:custGeom>
            <a:avLst/>
            <a:gdLst>
              <a:gd name="T0" fmla="*/ 0 w 1156771"/>
              <a:gd name="T1" fmla="*/ 143219 h 694063"/>
              <a:gd name="T2" fmla="*/ 1156771 w 1156771"/>
              <a:gd name="T3" fmla="*/ 0 h 694063"/>
              <a:gd name="T4" fmla="*/ 506776 w 1156771"/>
              <a:gd name="T5" fmla="*/ 694063 h 694063"/>
              <a:gd name="T6" fmla="*/ 0 w 1156771"/>
              <a:gd name="T7" fmla="*/ 143219 h 694063"/>
              <a:gd name="T8" fmla="*/ 0 60000 65536"/>
              <a:gd name="T9" fmla="*/ 0 60000 65536"/>
              <a:gd name="T10" fmla="*/ 0 60000 65536"/>
              <a:gd name="T11" fmla="*/ 0 60000 65536"/>
              <a:gd name="T12" fmla="*/ 0 w 1156771"/>
              <a:gd name="T13" fmla="*/ 0 h 694063"/>
              <a:gd name="T14" fmla="*/ 1156771 w 1156771"/>
              <a:gd name="T15" fmla="*/ 694063 h 69406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771" h="694063">
                <a:moveTo>
                  <a:pt x="0" y="143219"/>
                </a:moveTo>
                <a:lnTo>
                  <a:pt x="1156771" y="0"/>
                </a:lnTo>
                <a:lnTo>
                  <a:pt x="506776" y="694063"/>
                </a:lnTo>
                <a:lnTo>
                  <a:pt x="0" y="143219"/>
                </a:lnTo>
                <a:close/>
              </a:path>
            </a:pathLst>
          </a:custGeom>
          <a:solidFill>
            <a:srgbClr val="E925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" name="任意多边形 58"/>
          <p:cNvSpPr>
            <a:spLocks noChangeArrowheads="1"/>
          </p:cNvSpPr>
          <p:nvPr userDrawn="1"/>
        </p:nvSpPr>
        <p:spPr bwMode="auto">
          <a:xfrm>
            <a:off x="3081338" y="2544763"/>
            <a:ext cx="966787" cy="265112"/>
          </a:xfrm>
          <a:custGeom>
            <a:avLst/>
            <a:gdLst>
              <a:gd name="T0" fmla="*/ 0 w 1288973"/>
              <a:gd name="T1" fmla="*/ 264405 h 319489"/>
              <a:gd name="T2" fmla="*/ 1288973 w 1288973"/>
              <a:gd name="T3" fmla="*/ 319489 h 319489"/>
              <a:gd name="T4" fmla="*/ 1079653 w 1288973"/>
              <a:gd name="T5" fmla="*/ 0 h 319489"/>
              <a:gd name="T6" fmla="*/ 0 w 1288973"/>
              <a:gd name="T7" fmla="*/ 264405 h 319489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19489"/>
              <a:gd name="T14" fmla="*/ 1288973 w 1288973"/>
              <a:gd name="T15" fmla="*/ 319489 h 3194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19489">
                <a:moveTo>
                  <a:pt x="0" y="264405"/>
                </a:moveTo>
                <a:lnTo>
                  <a:pt x="1288973" y="319489"/>
                </a:lnTo>
                <a:lnTo>
                  <a:pt x="1079653" y="0"/>
                </a:lnTo>
                <a:lnTo>
                  <a:pt x="0" y="264405"/>
                </a:lnTo>
                <a:close/>
              </a:path>
            </a:pathLst>
          </a:custGeom>
          <a:solidFill>
            <a:srgbClr val="0E8B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" name="任意多边形 55"/>
          <p:cNvSpPr>
            <a:spLocks noChangeArrowheads="1"/>
          </p:cNvSpPr>
          <p:nvPr userDrawn="1"/>
        </p:nvSpPr>
        <p:spPr bwMode="auto">
          <a:xfrm>
            <a:off x="2998788" y="2098675"/>
            <a:ext cx="1182687" cy="412750"/>
          </a:xfrm>
          <a:custGeom>
            <a:avLst/>
            <a:gdLst>
              <a:gd name="T0" fmla="*/ 0 w 1575412"/>
              <a:gd name="T1" fmla="*/ 341523 h 550844"/>
              <a:gd name="T2" fmla="*/ 1575412 w 1575412"/>
              <a:gd name="T3" fmla="*/ 550844 h 550844"/>
              <a:gd name="T4" fmla="*/ 253388 w 1575412"/>
              <a:gd name="T5" fmla="*/ 0 h 550844"/>
              <a:gd name="T6" fmla="*/ 0 w 1575412"/>
              <a:gd name="T7" fmla="*/ 341523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575412"/>
              <a:gd name="T13" fmla="*/ 0 h 550844"/>
              <a:gd name="T14" fmla="*/ 1575412 w 1575412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5412" h="550844">
                <a:moveTo>
                  <a:pt x="0" y="341523"/>
                </a:moveTo>
                <a:lnTo>
                  <a:pt x="1575412" y="550844"/>
                </a:lnTo>
                <a:lnTo>
                  <a:pt x="253388" y="0"/>
                </a:lnTo>
                <a:lnTo>
                  <a:pt x="0" y="341523"/>
                </a:lnTo>
                <a:close/>
              </a:path>
            </a:pathLst>
          </a:custGeom>
          <a:solidFill>
            <a:srgbClr val="F592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" name="任意多边形 56"/>
          <p:cNvSpPr>
            <a:spLocks noChangeArrowheads="1"/>
          </p:cNvSpPr>
          <p:nvPr userDrawn="1"/>
        </p:nvSpPr>
        <p:spPr bwMode="auto">
          <a:xfrm>
            <a:off x="3106738" y="1892300"/>
            <a:ext cx="1058862" cy="619125"/>
          </a:xfrm>
          <a:custGeom>
            <a:avLst/>
            <a:gdLst>
              <a:gd name="T0" fmla="*/ 0 w 1311007"/>
              <a:gd name="T1" fmla="*/ 220337 h 782198"/>
              <a:gd name="T2" fmla="*/ 1311007 w 1311007"/>
              <a:gd name="T3" fmla="*/ 782198 h 782198"/>
              <a:gd name="T4" fmla="*/ 1288973 w 1311007"/>
              <a:gd name="T5" fmla="*/ 0 h 782198"/>
              <a:gd name="T6" fmla="*/ 0 w 1311007"/>
              <a:gd name="T7" fmla="*/ 220337 h 782198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782198"/>
              <a:gd name="T14" fmla="*/ 1311007 w 1311007"/>
              <a:gd name="T15" fmla="*/ 782198 h 78219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782198">
                <a:moveTo>
                  <a:pt x="0" y="220337"/>
                </a:moveTo>
                <a:lnTo>
                  <a:pt x="1311007" y="782198"/>
                </a:lnTo>
                <a:lnTo>
                  <a:pt x="1288973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E979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4" name="任意多边形 69"/>
          <p:cNvSpPr>
            <a:spLocks noChangeArrowheads="1"/>
          </p:cNvSpPr>
          <p:nvPr userDrawn="1"/>
        </p:nvSpPr>
        <p:spPr bwMode="auto">
          <a:xfrm>
            <a:off x="4627563" y="2536825"/>
            <a:ext cx="874712" cy="255588"/>
          </a:xfrm>
          <a:custGeom>
            <a:avLst/>
            <a:gdLst>
              <a:gd name="T0" fmla="*/ 0 w 1134738"/>
              <a:gd name="T1" fmla="*/ 0 h 308472"/>
              <a:gd name="T2" fmla="*/ 1134738 w 1134738"/>
              <a:gd name="T3" fmla="*/ 220337 h 308472"/>
              <a:gd name="T4" fmla="*/ 1013552 w 1134738"/>
              <a:gd name="T5" fmla="*/ 308472 h 308472"/>
              <a:gd name="T6" fmla="*/ 0 w 1134738"/>
              <a:gd name="T7" fmla="*/ 0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308472"/>
              <a:gd name="T14" fmla="*/ 1134738 w 1134738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308472">
                <a:moveTo>
                  <a:pt x="0" y="0"/>
                </a:moveTo>
                <a:lnTo>
                  <a:pt x="1134738" y="220337"/>
                </a:lnTo>
                <a:lnTo>
                  <a:pt x="1013552" y="308472"/>
                </a:lnTo>
                <a:lnTo>
                  <a:pt x="0" y="0"/>
                </a:lnTo>
                <a:close/>
              </a:path>
            </a:pathLst>
          </a:custGeom>
          <a:solidFill>
            <a:srgbClr val="1699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" name="任意多边形 44"/>
          <p:cNvSpPr>
            <a:spLocks noChangeArrowheads="1"/>
          </p:cNvSpPr>
          <p:nvPr userDrawn="1"/>
        </p:nvSpPr>
        <p:spPr bwMode="auto">
          <a:xfrm>
            <a:off x="3114675" y="1098550"/>
            <a:ext cx="455613" cy="636588"/>
          </a:xfrm>
          <a:custGeom>
            <a:avLst/>
            <a:gdLst>
              <a:gd name="T0" fmla="*/ 0 w 528810"/>
              <a:gd name="T1" fmla="*/ 793215 h 793215"/>
              <a:gd name="T2" fmla="*/ 462709 w 528810"/>
              <a:gd name="T3" fmla="*/ 506776 h 793215"/>
              <a:gd name="T4" fmla="*/ 528810 w 528810"/>
              <a:gd name="T5" fmla="*/ 0 h 793215"/>
              <a:gd name="T6" fmla="*/ 0 w 528810"/>
              <a:gd name="T7" fmla="*/ 793215 h 793215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793215"/>
              <a:gd name="T14" fmla="*/ 528810 w 528810"/>
              <a:gd name="T15" fmla="*/ 793215 h 79321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793215">
                <a:moveTo>
                  <a:pt x="0" y="793215"/>
                </a:moveTo>
                <a:lnTo>
                  <a:pt x="462709" y="506776"/>
                </a:lnTo>
                <a:lnTo>
                  <a:pt x="528810" y="0"/>
                </a:lnTo>
                <a:lnTo>
                  <a:pt x="0" y="793215"/>
                </a:lnTo>
                <a:close/>
              </a:path>
            </a:pathLst>
          </a:custGeom>
          <a:solidFill>
            <a:srgbClr val="40C6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6" name="任意多边形 101"/>
          <p:cNvSpPr>
            <a:spLocks noChangeArrowheads="1"/>
          </p:cNvSpPr>
          <p:nvPr userDrawn="1"/>
        </p:nvSpPr>
        <p:spPr bwMode="auto">
          <a:xfrm>
            <a:off x="5562600" y="1146175"/>
            <a:ext cx="463550" cy="388938"/>
          </a:xfrm>
          <a:custGeom>
            <a:avLst/>
            <a:gdLst>
              <a:gd name="T0" fmla="*/ 242371 w 594911"/>
              <a:gd name="T1" fmla="*/ 0 h 440675"/>
              <a:gd name="T2" fmla="*/ 594911 w 594911"/>
              <a:gd name="T3" fmla="*/ 330506 h 440675"/>
              <a:gd name="T4" fmla="*/ 0 w 594911"/>
              <a:gd name="T5" fmla="*/ 440675 h 440675"/>
              <a:gd name="T6" fmla="*/ 242371 w 594911"/>
              <a:gd name="T7" fmla="*/ 0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440675"/>
              <a:gd name="T14" fmla="*/ 594911 w 594911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440675">
                <a:moveTo>
                  <a:pt x="242371" y="0"/>
                </a:moveTo>
                <a:lnTo>
                  <a:pt x="594911" y="330506"/>
                </a:lnTo>
                <a:lnTo>
                  <a:pt x="0" y="440675"/>
                </a:lnTo>
                <a:lnTo>
                  <a:pt x="242371" y="0"/>
                </a:lnTo>
                <a:close/>
              </a:path>
            </a:pathLst>
          </a:custGeom>
          <a:solidFill>
            <a:srgbClr val="C020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" name="任意多边形 109"/>
          <p:cNvSpPr>
            <a:spLocks noChangeArrowheads="1"/>
          </p:cNvSpPr>
          <p:nvPr userDrawn="1"/>
        </p:nvSpPr>
        <p:spPr bwMode="auto">
          <a:xfrm>
            <a:off x="5749925" y="1108075"/>
            <a:ext cx="603250" cy="130175"/>
          </a:xfrm>
          <a:custGeom>
            <a:avLst/>
            <a:gdLst>
              <a:gd name="T0" fmla="*/ 0 w 738131"/>
              <a:gd name="T1" fmla="*/ 55085 h 187287"/>
              <a:gd name="T2" fmla="*/ 738131 w 738131"/>
              <a:gd name="T3" fmla="*/ 0 h 187287"/>
              <a:gd name="T4" fmla="*/ 77119 w 738131"/>
              <a:gd name="T5" fmla="*/ 187287 h 187287"/>
              <a:gd name="T6" fmla="*/ 0 w 738131"/>
              <a:gd name="T7" fmla="*/ 55085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738131"/>
              <a:gd name="T13" fmla="*/ 0 h 187287"/>
              <a:gd name="T14" fmla="*/ 738131 w 73813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38131" h="187287">
                <a:moveTo>
                  <a:pt x="0" y="55085"/>
                </a:moveTo>
                <a:lnTo>
                  <a:pt x="738131" y="0"/>
                </a:lnTo>
                <a:lnTo>
                  <a:pt x="77119" y="187287"/>
                </a:lnTo>
                <a:lnTo>
                  <a:pt x="0" y="55085"/>
                </a:lnTo>
                <a:close/>
              </a:path>
            </a:pathLst>
          </a:custGeom>
          <a:solidFill>
            <a:srgbClr val="440C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8" name="任意多边形 89"/>
          <p:cNvSpPr>
            <a:spLocks noChangeArrowheads="1"/>
          </p:cNvSpPr>
          <p:nvPr userDrawn="1"/>
        </p:nvSpPr>
        <p:spPr bwMode="auto">
          <a:xfrm>
            <a:off x="5205413" y="1768475"/>
            <a:ext cx="892175" cy="742950"/>
          </a:xfrm>
          <a:custGeom>
            <a:avLst/>
            <a:gdLst>
              <a:gd name="T0" fmla="*/ 1189822 w 1189822"/>
              <a:gd name="T1" fmla="*/ 0 h 991518"/>
              <a:gd name="T2" fmla="*/ 286439 w 1189822"/>
              <a:gd name="T3" fmla="*/ 991518 h 991518"/>
              <a:gd name="T4" fmla="*/ 0 w 1189822"/>
              <a:gd name="T5" fmla="*/ 220338 h 991518"/>
              <a:gd name="T6" fmla="*/ 1189822 w 1189822"/>
              <a:gd name="T7" fmla="*/ 0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189822"/>
              <a:gd name="T13" fmla="*/ 0 h 991518"/>
              <a:gd name="T14" fmla="*/ 1189822 w 1189822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89822" h="991518">
                <a:moveTo>
                  <a:pt x="1189822" y="0"/>
                </a:moveTo>
                <a:lnTo>
                  <a:pt x="286439" y="991518"/>
                </a:lnTo>
                <a:lnTo>
                  <a:pt x="0" y="220338"/>
                </a:lnTo>
                <a:lnTo>
                  <a:pt x="1189822" y="0"/>
                </a:lnTo>
                <a:close/>
              </a:path>
            </a:pathLst>
          </a:custGeom>
          <a:solidFill>
            <a:srgbClr val="04A7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9" name="任意多边形 85"/>
          <p:cNvSpPr>
            <a:spLocks noChangeArrowheads="1"/>
          </p:cNvSpPr>
          <p:nvPr userDrawn="1"/>
        </p:nvSpPr>
        <p:spPr bwMode="auto">
          <a:xfrm>
            <a:off x="4981575" y="1727200"/>
            <a:ext cx="257175" cy="381000"/>
          </a:xfrm>
          <a:custGeom>
            <a:avLst/>
            <a:gdLst>
              <a:gd name="T0" fmla="*/ 253388 w 319489"/>
              <a:gd name="T1" fmla="*/ 0 h 440674"/>
              <a:gd name="T2" fmla="*/ 319489 w 319489"/>
              <a:gd name="T3" fmla="*/ 308472 h 440674"/>
              <a:gd name="T4" fmla="*/ 0 w 319489"/>
              <a:gd name="T5" fmla="*/ 440674 h 440674"/>
              <a:gd name="T6" fmla="*/ 253388 w 319489"/>
              <a:gd name="T7" fmla="*/ 0 h 440674"/>
              <a:gd name="T8" fmla="*/ 0 60000 65536"/>
              <a:gd name="T9" fmla="*/ 0 60000 65536"/>
              <a:gd name="T10" fmla="*/ 0 60000 65536"/>
              <a:gd name="T11" fmla="*/ 0 60000 65536"/>
              <a:gd name="T12" fmla="*/ 0 w 319489"/>
              <a:gd name="T13" fmla="*/ 0 h 440674"/>
              <a:gd name="T14" fmla="*/ 319489 w 319489"/>
              <a:gd name="T15" fmla="*/ 440674 h 4406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19489" h="440674">
                <a:moveTo>
                  <a:pt x="253388" y="0"/>
                </a:moveTo>
                <a:lnTo>
                  <a:pt x="319489" y="308472"/>
                </a:lnTo>
                <a:lnTo>
                  <a:pt x="0" y="440674"/>
                </a:lnTo>
                <a:lnTo>
                  <a:pt x="253388" y="0"/>
                </a:lnTo>
                <a:close/>
              </a:path>
            </a:pathLst>
          </a:custGeom>
          <a:solidFill>
            <a:srgbClr val="178F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任意多边形 96"/>
          <p:cNvSpPr>
            <a:spLocks noChangeArrowheads="1"/>
          </p:cNvSpPr>
          <p:nvPr userDrawn="1"/>
        </p:nvSpPr>
        <p:spPr bwMode="auto">
          <a:xfrm>
            <a:off x="5305425" y="280988"/>
            <a:ext cx="668338" cy="446087"/>
          </a:xfrm>
          <a:custGeom>
            <a:avLst/>
            <a:gdLst>
              <a:gd name="T0" fmla="*/ 0 w 804231"/>
              <a:gd name="T1" fmla="*/ 187286 h 561860"/>
              <a:gd name="T2" fmla="*/ 804231 w 804231"/>
              <a:gd name="T3" fmla="*/ 0 h 561860"/>
              <a:gd name="T4" fmla="*/ 220337 w 804231"/>
              <a:gd name="T5" fmla="*/ 561860 h 561860"/>
              <a:gd name="T6" fmla="*/ 0 w 804231"/>
              <a:gd name="T7" fmla="*/ 187286 h 561860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561860"/>
              <a:gd name="T14" fmla="*/ 804231 w 804231"/>
              <a:gd name="T15" fmla="*/ 561860 h 5618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561860">
                <a:moveTo>
                  <a:pt x="0" y="187286"/>
                </a:moveTo>
                <a:lnTo>
                  <a:pt x="804231" y="0"/>
                </a:lnTo>
                <a:lnTo>
                  <a:pt x="220337" y="561860"/>
                </a:lnTo>
                <a:lnTo>
                  <a:pt x="0" y="187286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1" name="任意多边形 67"/>
          <p:cNvSpPr>
            <a:spLocks noChangeArrowheads="1"/>
          </p:cNvSpPr>
          <p:nvPr userDrawn="1"/>
        </p:nvSpPr>
        <p:spPr bwMode="auto">
          <a:xfrm>
            <a:off x="4470400" y="2825750"/>
            <a:ext cx="157163" cy="98425"/>
          </a:xfrm>
          <a:custGeom>
            <a:avLst/>
            <a:gdLst>
              <a:gd name="T0" fmla="*/ 0 w 209321"/>
              <a:gd name="T1" fmla="*/ 88135 h 132202"/>
              <a:gd name="T2" fmla="*/ 209321 w 209321"/>
              <a:gd name="T3" fmla="*/ 132202 h 132202"/>
              <a:gd name="T4" fmla="*/ 132203 w 209321"/>
              <a:gd name="T5" fmla="*/ 0 h 132202"/>
              <a:gd name="T6" fmla="*/ 0 w 209321"/>
              <a:gd name="T7" fmla="*/ 88135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09321"/>
              <a:gd name="T13" fmla="*/ 0 h 132202"/>
              <a:gd name="T14" fmla="*/ 209321 w 209321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9321" h="132202">
                <a:moveTo>
                  <a:pt x="0" y="88135"/>
                </a:moveTo>
                <a:lnTo>
                  <a:pt x="209321" y="132202"/>
                </a:lnTo>
                <a:lnTo>
                  <a:pt x="132203" y="0"/>
                </a:lnTo>
                <a:lnTo>
                  <a:pt x="0" y="88135"/>
                </a:lnTo>
                <a:close/>
              </a:path>
            </a:pathLst>
          </a:custGeom>
          <a:solidFill>
            <a:srgbClr val="107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2" name="任意多边形 70"/>
          <p:cNvSpPr>
            <a:spLocks noChangeArrowheads="1"/>
          </p:cNvSpPr>
          <p:nvPr userDrawn="1"/>
        </p:nvSpPr>
        <p:spPr bwMode="auto">
          <a:xfrm>
            <a:off x="5419725" y="2717800"/>
            <a:ext cx="198438" cy="74613"/>
          </a:xfrm>
          <a:custGeom>
            <a:avLst/>
            <a:gdLst>
              <a:gd name="T0" fmla="*/ 88135 w 253388"/>
              <a:gd name="T1" fmla="*/ 0 h 110168"/>
              <a:gd name="T2" fmla="*/ 0 w 253388"/>
              <a:gd name="T3" fmla="*/ 99151 h 110168"/>
              <a:gd name="T4" fmla="*/ 253388 w 253388"/>
              <a:gd name="T5" fmla="*/ 110168 h 110168"/>
              <a:gd name="T6" fmla="*/ 88135 w 253388"/>
              <a:gd name="T7" fmla="*/ 0 h 110168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110168"/>
              <a:gd name="T14" fmla="*/ 253388 w 253388"/>
              <a:gd name="T15" fmla="*/ 110168 h 1101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110168">
                <a:moveTo>
                  <a:pt x="88135" y="0"/>
                </a:moveTo>
                <a:lnTo>
                  <a:pt x="0" y="99151"/>
                </a:lnTo>
                <a:lnTo>
                  <a:pt x="253388" y="110168"/>
                </a:lnTo>
                <a:lnTo>
                  <a:pt x="88135" y="0"/>
                </a:lnTo>
                <a:close/>
              </a:path>
            </a:pathLst>
          </a:custGeom>
          <a:solidFill>
            <a:srgbClr val="125D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" name="任意多边形 75"/>
          <p:cNvSpPr>
            <a:spLocks noChangeArrowheads="1"/>
          </p:cNvSpPr>
          <p:nvPr userDrawn="1"/>
        </p:nvSpPr>
        <p:spPr bwMode="auto">
          <a:xfrm>
            <a:off x="4114800" y="1139825"/>
            <a:ext cx="355600" cy="538163"/>
          </a:xfrm>
          <a:custGeom>
            <a:avLst/>
            <a:gdLst>
              <a:gd name="T0" fmla="*/ 33050 w 429658"/>
              <a:gd name="T1" fmla="*/ 0 h 705079"/>
              <a:gd name="T2" fmla="*/ 429658 w 429658"/>
              <a:gd name="T3" fmla="*/ 605928 h 705079"/>
              <a:gd name="T4" fmla="*/ 0 w 429658"/>
              <a:gd name="T5" fmla="*/ 705079 h 705079"/>
              <a:gd name="T6" fmla="*/ 33050 w 429658"/>
              <a:gd name="T7" fmla="*/ 0 h 705079"/>
              <a:gd name="T8" fmla="*/ 0 60000 65536"/>
              <a:gd name="T9" fmla="*/ 0 60000 65536"/>
              <a:gd name="T10" fmla="*/ 0 60000 65536"/>
              <a:gd name="T11" fmla="*/ 0 60000 65536"/>
              <a:gd name="T12" fmla="*/ 0 w 429658"/>
              <a:gd name="T13" fmla="*/ 0 h 705079"/>
              <a:gd name="T14" fmla="*/ 429658 w 429658"/>
              <a:gd name="T15" fmla="*/ 705079 h 7050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658" h="705079">
                <a:moveTo>
                  <a:pt x="33050" y="0"/>
                </a:moveTo>
                <a:lnTo>
                  <a:pt x="429658" y="605928"/>
                </a:lnTo>
                <a:lnTo>
                  <a:pt x="0" y="705079"/>
                </a:lnTo>
                <a:lnTo>
                  <a:pt x="33050" y="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任意多边形 76"/>
          <p:cNvSpPr>
            <a:spLocks noChangeArrowheads="1"/>
          </p:cNvSpPr>
          <p:nvPr userDrawn="1"/>
        </p:nvSpPr>
        <p:spPr bwMode="auto">
          <a:xfrm>
            <a:off x="4148138" y="1149350"/>
            <a:ext cx="471487" cy="479425"/>
          </a:xfrm>
          <a:custGeom>
            <a:avLst/>
            <a:gdLst>
              <a:gd name="T0" fmla="*/ 0 w 528810"/>
              <a:gd name="T1" fmla="*/ 0 h 572877"/>
              <a:gd name="T2" fmla="*/ 528810 w 528810"/>
              <a:gd name="T3" fmla="*/ 253388 h 572877"/>
              <a:gd name="T4" fmla="*/ 352540 w 528810"/>
              <a:gd name="T5" fmla="*/ 572877 h 572877"/>
              <a:gd name="T6" fmla="*/ 0 w 528810"/>
              <a:gd name="T7" fmla="*/ 0 h 572877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572877"/>
              <a:gd name="T14" fmla="*/ 528810 w 528810"/>
              <a:gd name="T15" fmla="*/ 572877 h 57287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572877">
                <a:moveTo>
                  <a:pt x="0" y="0"/>
                </a:moveTo>
                <a:lnTo>
                  <a:pt x="528810" y="253388"/>
                </a:lnTo>
                <a:lnTo>
                  <a:pt x="352540" y="572877"/>
                </a:lnTo>
                <a:lnTo>
                  <a:pt x="0" y="0"/>
                </a:lnTo>
                <a:close/>
              </a:path>
            </a:pathLst>
          </a:custGeom>
          <a:solidFill>
            <a:srgbClr val="1BA8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任意多边形 46"/>
          <p:cNvSpPr>
            <a:spLocks noChangeArrowheads="1"/>
          </p:cNvSpPr>
          <p:nvPr userDrawn="1"/>
        </p:nvSpPr>
        <p:spPr bwMode="auto">
          <a:xfrm>
            <a:off x="3114675" y="1668463"/>
            <a:ext cx="1100138" cy="314325"/>
          </a:xfrm>
          <a:custGeom>
            <a:avLst/>
            <a:gdLst>
              <a:gd name="T0" fmla="*/ 77118 w 1355075"/>
              <a:gd name="T1" fmla="*/ 11017 h 396607"/>
              <a:gd name="T2" fmla="*/ 22034 w 1355075"/>
              <a:gd name="T3" fmla="*/ 11017 h 396607"/>
              <a:gd name="T4" fmla="*/ 0 w 1355075"/>
              <a:gd name="T5" fmla="*/ 396607 h 396607"/>
              <a:gd name="T6" fmla="*/ 1355075 w 1355075"/>
              <a:gd name="T7" fmla="*/ 0 h 396607"/>
              <a:gd name="T8" fmla="*/ 77118 w 1355075"/>
              <a:gd name="T9" fmla="*/ 11017 h 396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55075"/>
              <a:gd name="T16" fmla="*/ 0 h 396607"/>
              <a:gd name="T17" fmla="*/ 1355075 w 1355075"/>
              <a:gd name="T18" fmla="*/ 396607 h 396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55075" h="396607">
                <a:moveTo>
                  <a:pt x="77118" y="11017"/>
                </a:moveTo>
                <a:lnTo>
                  <a:pt x="22034" y="11017"/>
                </a:lnTo>
                <a:lnTo>
                  <a:pt x="0" y="396607"/>
                </a:lnTo>
                <a:lnTo>
                  <a:pt x="1355075" y="0"/>
                </a:lnTo>
                <a:lnTo>
                  <a:pt x="77118" y="11017"/>
                </a:lnTo>
                <a:close/>
              </a:path>
            </a:pathLst>
          </a:custGeom>
          <a:solidFill>
            <a:srgbClr val="BF22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任意多边形 28"/>
          <p:cNvSpPr>
            <a:spLocks noChangeArrowheads="1"/>
          </p:cNvSpPr>
          <p:nvPr userDrawn="1"/>
        </p:nvSpPr>
        <p:spPr bwMode="auto">
          <a:xfrm>
            <a:off x="1206500" y="1917700"/>
            <a:ext cx="644525" cy="735013"/>
          </a:xfrm>
          <a:custGeom>
            <a:avLst/>
            <a:gdLst>
              <a:gd name="T0" fmla="*/ 859315 w 859315"/>
              <a:gd name="T1" fmla="*/ 0 h 980502"/>
              <a:gd name="T2" fmla="*/ 484742 w 859315"/>
              <a:gd name="T3" fmla="*/ 859316 h 980502"/>
              <a:gd name="T4" fmla="*/ 0 w 859315"/>
              <a:gd name="T5" fmla="*/ 980502 h 980502"/>
              <a:gd name="T6" fmla="*/ 859315 w 859315"/>
              <a:gd name="T7" fmla="*/ 0 h 980502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980502"/>
              <a:gd name="T14" fmla="*/ 859315 w 859315"/>
              <a:gd name="T15" fmla="*/ 980502 h 9805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980502">
                <a:moveTo>
                  <a:pt x="859315" y="0"/>
                </a:moveTo>
                <a:lnTo>
                  <a:pt x="484742" y="859316"/>
                </a:lnTo>
                <a:lnTo>
                  <a:pt x="0" y="980502"/>
                </a:lnTo>
                <a:lnTo>
                  <a:pt x="859315" y="0"/>
                </a:lnTo>
                <a:close/>
              </a:path>
            </a:pathLst>
          </a:custGeom>
          <a:solidFill>
            <a:srgbClr val="EF5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任意多边形 20"/>
          <p:cNvSpPr>
            <a:spLocks noChangeArrowheads="1"/>
          </p:cNvSpPr>
          <p:nvPr userDrawn="1"/>
        </p:nvSpPr>
        <p:spPr bwMode="auto">
          <a:xfrm>
            <a:off x="1851025" y="2395538"/>
            <a:ext cx="471488" cy="265112"/>
          </a:xfrm>
          <a:custGeom>
            <a:avLst/>
            <a:gdLst>
              <a:gd name="T0" fmla="*/ 11017 w 550844"/>
              <a:gd name="T1" fmla="*/ 0 h 341523"/>
              <a:gd name="T2" fmla="*/ 550844 w 550844"/>
              <a:gd name="T3" fmla="*/ 286438 h 341523"/>
              <a:gd name="T4" fmla="*/ 0 w 550844"/>
              <a:gd name="T5" fmla="*/ 341523 h 341523"/>
              <a:gd name="T6" fmla="*/ 11017 w 550844"/>
              <a:gd name="T7" fmla="*/ 0 h 341523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341523"/>
              <a:gd name="T14" fmla="*/ 550844 w 550844"/>
              <a:gd name="T15" fmla="*/ 341523 h 3415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341523">
                <a:moveTo>
                  <a:pt x="11017" y="0"/>
                </a:moveTo>
                <a:lnTo>
                  <a:pt x="550844" y="286438"/>
                </a:lnTo>
                <a:lnTo>
                  <a:pt x="0" y="341523"/>
                </a:lnTo>
                <a:lnTo>
                  <a:pt x="11017" y="0"/>
                </a:lnTo>
                <a:close/>
              </a:path>
            </a:pathLst>
          </a:custGeom>
          <a:solidFill>
            <a:srgbClr val="21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任意多边形 35"/>
          <p:cNvSpPr>
            <a:spLocks noChangeArrowheads="1"/>
          </p:cNvSpPr>
          <p:nvPr userDrawn="1"/>
        </p:nvSpPr>
        <p:spPr bwMode="auto">
          <a:xfrm>
            <a:off x="1817688" y="2238375"/>
            <a:ext cx="463550" cy="365125"/>
          </a:xfrm>
          <a:custGeom>
            <a:avLst/>
            <a:gdLst>
              <a:gd name="T0" fmla="*/ 528809 w 550843"/>
              <a:gd name="T1" fmla="*/ 0 h 451691"/>
              <a:gd name="T2" fmla="*/ 0 w 550843"/>
              <a:gd name="T3" fmla="*/ 209320 h 451691"/>
              <a:gd name="T4" fmla="*/ 550843 w 550843"/>
              <a:gd name="T5" fmla="*/ 451691 h 451691"/>
              <a:gd name="T6" fmla="*/ 528809 w 550843"/>
              <a:gd name="T7" fmla="*/ 0 h 45169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451691"/>
              <a:gd name="T14" fmla="*/ 550843 w 550843"/>
              <a:gd name="T15" fmla="*/ 451691 h 45169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451691">
                <a:moveTo>
                  <a:pt x="528809" y="0"/>
                </a:moveTo>
                <a:lnTo>
                  <a:pt x="0" y="209320"/>
                </a:lnTo>
                <a:lnTo>
                  <a:pt x="550843" y="451691"/>
                </a:lnTo>
                <a:lnTo>
                  <a:pt x="528809" y="0"/>
                </a:lnTo>
                <a:close/>
              </a:path>
            </a:pathLst>
          </a:custGeom>
          <a:solidFill>
            <a:srgbClr val="E523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9" name="任意多边形 26"/>
          <p:cNvSpPr>
            <a:spLocks noChangeArrowheads="1"/>
          </p:cNvSpPr>
          <p:nvPr userDrawn="1"/>
        </p:nvSpPr>
        <p:spPr bwMode="auto">
          <a:xfrm>
            <a:off x="1173163" y="1876425"/>
            <a:ext cx="752475" cy="511175"/>
          </a:xfrm>
          <a:custGeom>
            <a:avLst/>
            <a:gdLst>
              <a:gd name="T0" fmla="*/ 936434 w 936434"/>
              <a:gd name="T1" fmla="*/ 0 h 672029"/>
              <a:gd name="T2" fmla="*/ 341523 w 936434"/>
              <a:gd name="T3" fmla="*/ 672029 h 672029"/>
              <a:gd name="T4" fmla="*/ 0 w 936434"/>
              <a:gd name="T5" fmla="*/ 429658 h 672029"/>
              <a:gd name="T6" fmla="*/ 936434 w 936434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936434"/>
              <a:gd name="T13" fmla="*/ 0 h 672029"/>
              <a:gd name="T14" fmla="*/ 936434 w 936434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6434" h="672029">
                <a:moveTo>
                  <a:pt x="936434" y="0"/>
                </a:moveTo>
                <a:lnTo>
                  <a:pt x="341523" y="672029"/>
                </a:lnTo>
                <a:lnTo>
                  <a:pt x="0" y="429658"/>
                </a:lnTo>
                <a:lnTo>
                  <a:pt x="936434" y="0"/>
                </a:lnTo>
                <a:close/>
              </a:path>
            </a:pathLst>
          </a:custGeom>
          <a:solidFill>
            <a:srgbClr val="EA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" name="任意多边形 12"/>
          <p:cNvSpPr>
            <a:spLocks noChangeArrowheads="1"/>
          </p:cNvSpPr>
          <p:nvPr userDrawn="1"/>
        </p:nvSpPr>
        <p:spPr bwMode="auto">
          <a:xfrm>
            <a:off x="569913" y="2312988"/>
            <a:ext cx="817562" cy="538162"/>
          </a:xfrm>
          <a:custGeom>
            <a:avLst/>
            <a:gdLst>
              <a:gd name="T0" fmla="*/ 385591 w 1002535"/>
              <a:gd name="T1" fmla="*/ 0 h 694062"/>
              <a:gd name="T2" fmla="*/ 1002535 w 1002535"/>
              <a:gd name="T3" fmla="*/ 616944 h 694062"/>
              <a:gd name="T4" fmla="*/ 0 w 1002535"/>
              <a:gd name="T5" fmla="*/ 694062 h 694062"/>
              <a:gd name="T6" fmla="*/ 385591 w 1002535"/>
              <a:gd name="T7" fmla="*/ 0 h 694062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5"/>
              <a:gd name="T13" fmla="*/ 0 h 694062"/>
              <a:gd name="T14" fmla="*/ 1002535 w 1002535"/>
              <a:gd name="T15" fmla="*/ 694062 h 6940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5" h="694062">
                <a:moveTo>
                  <a:pt x="385591" y="0"/>
                </a:moveTo>
                <a:lnTo>
                  <a:pt x="1002535" y="616944"/>
                </a:lnTo>
                <a:lnTo>
                  <a:pt x="0" y="694062"/>
                </a:lnTo>
                <a:lnTo>
                  <a:pt x="385591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" name="任意多边形 66"/>
          <p:cNvSpPr>
            <a:spLocks noChangeArrowheads="1"/>
          </p:cNvSpPr>
          <p:nvPr userDrawn="1"/>
        </p:nvSpPr>
        <p:spPr bwMode="auto">
          <a:xfrm>
            <a:off x="4140200" y="2841625"/>
            <a:ext cx="404813" cy="280988"/>
          </a:xfrm>
          <a:custGeom>
            <a:avLst/>
            <a:gdLst>
              <a:gd name="T0" fmla="*/ 0 w 539827"/>
              <a:gd name="T1" fmla="*/ 374574 h 374574"/>
              <a:gd name="T2" fmla="*/ 539827 w 539827"/>
              <a:gd name="T3" fmla="*/ 11017 h 374574"/>
              <a:gd name="T4" fmla="*/ 275422 w 539827"/>
              <a:gd name="T5" fmla="*/ 0 h 374574"/>
              <a:gd name="T6" fmla="*/ 0 w 539827"/>
              <a:gd name="T7" fmla="*/ 374574 h 374574"/>
              <a:gd name="T8" fmla="*/ 0 60000 65536"/>
              <a:gd name="T9" fmla="*/ 0 60000 65536"/>
              <a:gd name="T10" fmla="*/ 0 60000 65536"/>
              <a:gd name="T11" fmla="*/ 0 60000 65536"/>
              <a:gd name="T12" fmla="*/ 0 w 539827"/>
              <a:gd name="T13" fmla="*/ 0 h 374574"/>
              <a:gd name="T14" fmla="*/ 539827 w 539827"/>
              <a:gd name="T15" fmla="*/ 374574 h 3745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39827" h="374574">
                <a:moveTo>
                  <a:pt x="0" y="374574"/>
                </a:moveTo>
                <a:lnTo>
                  <a:pt x="539827" y="11017"/>
                </a:lnTo>
                <a:lnTo>
                  <a:pt x="275422" y="0"/>
                </a:lnTo>
                <a:lnTo>
                  <a:pt x="0" y="374574"/>
                </a:lnTo>
                <a:close/>
              </a:path>
            </a:pathLst>
          </a:custGeom>
          <a:solidFill>
            <a:srgbClr val="105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任意多边形 16"/>
          <p:cNvSpPr>
            <a:spLocks noChangeArrowheads="1"/>
          </p:cNvSpPr>
          <p:nvPr userDrawn="1"/>
        </p:nvSpPr>
        <p:spPr bwMode="auto">
          <a:xfrm>
            <a:off x="-158750" y="3544888"/>
            <a:ext cx="809625" cy="512762"/>
          </a:xfrm>
          <a:custGeom>
            <a:avLst/>
            <a:gdLst>
              <a:gd name="T0" fmla="*/ 528809 w 1079653"/>
              <a:gd name="T1" fmla="*/ 110168 h 683046"/>
              <a:gd name="T2" fmla="*/ 1079653 w 1079653"/>
              <a:gd name="T3" fmla="*/ 683046 h 683046"/>
              <a:gd name="T4" fmla="*/ 0 w 1079653"/>
              <a:gd name="T5" fmla="*/ 341523 h 683046"/>
              <a:gd name="T6" fmla="*/ 330506 w 1079653"/>
              <a:gd name="T7" fmla="*/ 0 h 683046"/>
              <a:gd name="T8" fmla="*/ 528809 w 1079653"/>
              <a:gd name="T9" fmla="*/ 110168 h 68304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79653"/>
              <a:gd name="T16" fmla="*/ 0 h 683046"/>
              <a:gd name="T17" fmla="*/ 1079653 w 1079653"/>
              <a:gd name="T18" fmla="*/ 683046 h 68304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79653" h="683046">
                <a:moveTo>
                  <a:pt x="528809" y="110168"/>
                </a:moveTo>
                <a:lnTo>
                  <a:pt x="1079653" y="683046"/>
                </a:lnTo>
                <a:lnTo>
                  <a:pt x="0" y="341523"/>
                </a:lnTo>
                <a:lnTo>
                  <a:pt x="330506" y="0"/>
                </a:lnTo>
                <a:lnTo>
                  <a:pt x="528809" y="110168"/>
                </a:lnTo>
                <a:close/>
              </a:path>
            </a:pathLst>
          </a:custGeom>
          <a:solidFill>
            <a:srgbClr val="C121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3" name="任意多边形 106"/>
          <p:cNvSpPr>
            <a:spLocks noChangeArrowheads="1"/>
          </p:cNvSpPr>
          <p:nvPr userDrawn="1"/>
        </p:nvSpPr>
        <p:spPr bwMode="auto">
          <a:xfrm>
            <a:off x="5635625" y="1446213"/>
            <a:ext cx="346075" cy="355600"/>
          </a:xfrm>
          <a:custGeom>
            <a:avLst/>
            <a:gdLst>
              <a:gd name="T0" fmla="*/ 55085 w 462709"/>
              <a:gd name="T1" fmla="*/ 220337 h 473725"/>
              <a:gd name="T2" fmla="*/ 0 w 462709"/>
              <a:gd name="T3" fmla="*/ 220337 h 473725"/>
              <a:gd name="T4" fmla="*/ 352540 w 462709"/>
              <a:gd name="T5" fmla="*/ 473725 h 473725"/>
              <a:gd name="T6" fmla="*/ 462709 w 462709"/>
              <a:gd name="T7" fmla="*/ 0 h 473725"/>
              <a:gd name="T8" fmla="*/ 55085 w 462709"/>
              <a:gd name="T9" fmla="*/ 220337 h 4737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2709"/>
              <a:gd name="T16" fmla="*/ 0 h 473725"/>
              <a:gd name="T17" fmla="*/ 462709 w 462709"/>
              <a:gd name="T18" fmla="*/ 473725 h 4737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2709" h="473725">
                <a:moveTo>
                  <a:pt x="55085" y="220337"/>
                </a:moveTo>
                <a:lnTo>
                  <a:pt x="0" y="220337"/>
                </a:lnTo>
                <a:lnTo>
                  <a:pt x="352540" y="473725"/>
                </a:lnTo>
                <a:lnTo>
                  <a:pt x="462709" y="0"/>
                </a:lnTo>
                <a:lnTo>
                  <a:pt x="55085" y="220337"/>
                </a:lnTo>
                <a:close/>
              </a:path>
            </a:pathLst>
          </a:custGeom>
          <a:solidFill>
            <a:srgbClr val="1791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任意多边形 81"/>
          <p:cNvSpPr>
            <a:spLocks noChangeArrowheads="1"/>
          </p:cNvSpPr>
          <p:nvPr userDrawn="1"/>
        </p:nvSpPr>
        <p:spPr bwMode="auto">
          <a:xfrm>
            <a:off x="4619625" y="1371600"/>
            <a:ext cx="817563" cy="404813"/>
          </a:xfrm>
          <a:custGeom>
            <a:avLst/>
            <a:gdLst>
              <a:gd name="T0" fmla="*/ 0 w 1090670"/>
              <a:gd name="T1" fmla="*/ 528810 h 539827"/>
              <a:gd name="T2" fmla="*/ 1090670 w 1090670"/>
              <a:gd name="T3" fmla="*/ 539827 h 539827"/>
              <a:gd name="T4" fmla="*/ 947451 w 1090670"/>
              <a:gd name="T5" fmla="*/ 0 h 539827"/>
              <a:gd name="T6" fmla="*/ 0 w 1090670"/>
              <a:gd name="T7" fmla="*/ 528810 h 539827"/>
              <a:gd name="T8" fmla="*/ 0 60000 65536"/>
              <a:gd name="T9" fmla="*/ 0 60000 65536"/>
              <a:gd name="T10" fmla="*/ 0 60000 65536"/>
              <a:gd name="T11" fmla="*/ 0 60000 65536"/>
              <a:gd name="T12" fmla="*/ 0 w 1090670"/>
              <a:gd name="T13" fmla="*/ 0 h 539827"/>
              <a:gd name="T14" fmla="*/ 1090670 w 1090670"/>
              <a:gd name="T15" fmla="*/ 539827 h 5398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0670" h="539827">
                <a:moveTo>
                  <a:pt x="0" y="528810"/>
                </a:moveTo>
                <a:lnTo>
                  <a:pt x="1090670" y="539827"/>
                </a:lnTo>
                <a:lnTo>
                  <a:pt x="947451" y="0"/>
                </a:lnTo>
                <a:lnTo>
                  <a:pt x="0" y="528810"/>
                </a:lnTo>
                <a:close/>
              </a:path>
            </a:pathLst>
          </a:custGeom>
          <a:solidFill>
            <a:srgbClr val="D921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5" name="任意多边形 79"/>
          <p:cNvSpPr>
            <a:spLocks noChangeArrowheads="1"/>
          </p:cNvSpPr>
          <p:nvPr userDrawn="1"/>
        </p:nvSpPr>
        <p:spPr bwMode="auto">
          <a:xfrm>
            <a:off x="4462463" y="1171575"/>
            <a:ext cx="1346200" cy="390525"/>
          </a:xfrm>
          <a:custGeom>
            <a:avLst/>
            <a:gdLst>
              <a:gd name="T0" fmla="*/ 165253 w 1784732"/>
              <a:gd name="T1" fmla="*/ 143219 h 506776"/>
              <a:gd name="T2" fmla="*/ 1784732 w 1784732"/>
              <a:gd name="T3" fmla="*/ 0 h 506776"/>
              <a:gd name="T4" fmla="*/ 0 w 1784732"/>
              <a:gd name="T5" fmla="*/ 506776 h 506776"/>
              <a:gd name="T6" fmla="*/ 165253 w 1784732"/>
              <a:gd name="T7" fmla="*/ 143219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1784732"/>
              <a:gd name="T13" fmla="*/ 0 h 506776"/>
              <a:gd name="T14" fmla="*/ 1784732 w 1784732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84732" h="506776">
                <a:moveTo>
                  <a:pt x="165253" y="143219"/>
                </a:moveTo>
                <a:lnTo>
                  <a:pt x="1784732" y="0"/>
                </a:lnTo>
                <a:lnTo>
                  <a:pt x="0" y="506776"/>
                </a:lnTo>
                <a:lnTo>
                  <a:pt x="165253" y="143219"/>
                </a:lnTo>
                <a:close/>
              </a:path>
            </a:pathLst>
          </a:custGeom>
          <a:solidFill>
            <a:srgbClr val="290C0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" name="任意多边形 50"/>
          <p:cNvSpPr>
            <a:spLocks noChangeArrowheads="1"/>
          </p:cNvSpPr>
          <p:nvPr userDrawn="1"/>
        </p:nvSpPr>
        <p:spPr bwMode="auto">
          <a:xfrm>
            <a:off x="2206625" y="2230438"/>
            <a:ext cx="520700" cy="1149350"/>
          </a:xfrm>
          <a:custGeom>
            <a:avLst/>
            <a:gdLst>
              <a:gd name="T0" fmla="*/ 0 w 694063"/>
              <a:gd name="T1" fmla="*/ 0 h 1553378"/>
              <a:gd name="T2" fmla="*/ 694063 w 694063"/>
              <a:gd name="T3" fmla="*/ 55084 h 1553378"/>
              <a:gd name="T4" fmla="*/ 77118 w 694063"/>
              <a:gd name="T5" fmla="*/ 1553378 h 1553378"/>
              <a:gd name="T6" fmla="*/ 0 w 694063"/>
              <a:gd name="T7" fmla="*/ 0 h 1553378"/>
              <a:gd name="T8" fmla="*/ 0 60000 65536"/>
              <a:gd name="T9" fmla="*/ 0 60000 65536"/>
              <a:gd name="T10" fmla="*/ 0 60000 65536"/>
              <a:gd name="T11" fmla="*/ 0 60000 65536"/>
              <a:gd name="T12" fmla="*/ 0 w 694063"/>
              <a:gd name="T13" fmla="*/ 0 h 1553378"/>
              <a:gd name="T14" fmla="*/ 694063 w 694063"/>
              <a:gd name="T15" fmla="*/ 1553378 h 15533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4063" h="1553378">
                <a:moveTo>
                  <a:pt x="0" y="0"/>
                </a:moveTo>
                <a:lnTo>
                  <a:pt x="694063" y="55084"/>
                </a:lnTo>
                <a:lnTo>
                  <a:pt x="77118" y="1553378"/>
                </a:lnTo>
                <a:lnTo>
                  <a:pt x="0" y="0"/>
                </a:lnTo>
                <a:close/>
              </a:path>
            </a:pathLst>
          </a:custGeom>
          <a:solidFill>
            <a:srgbClr val="EE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 userDrawn="1"/>
        </p:nvSpPr>
        <p:spPr bwMode="auto">
          <a:xfrm>
            <a:off x="2405063" y="1131888"/>
            <a:ext cx="1139825" cy="569912"/>
          </a:xfrm>
          <a:custGeom>
            <a:avLst/>
            <a:gdLst>
              <a:gd name="T0" fmla="*/ 0 w 1520328"/>
              <a:gd name="T1" fmla="*/ 638978 h 760164"/>
              <a:gd name="T2" fmla="*/ 991519 w 1520328"/>
              <a:gd name="T3" fmla="*/ 760164 h 760164"/>
              <a:gd name="T4" fmla="*/ 1520328 w 1520328"/>
              <a:gd name="T5" fmla="*/ 0 h 760164"/>
              <a:gd name="T6" fmla="*/ 0 w 1520328"/>
              <a:gd name="T7" fmla="*/ 638978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520328"/>
              <a:gd name="T13" fmla="*/ 0 h 760164"/>
              <a:gd name="T14" fmla="*/ 1520328 w 1520328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0328" h="760164">
                <a:moveTo>
                  <a:pt x="0" y="638978"/>
                </a:moveTo>
                <a:lnTo>
                  <a:pt x="991519" y="760164"/>
                </a:lnTo>
                <a:lnTo>
                  <a:pt x="1520328" y="0"/>
                </a:lnTo>
                <a:lnTo>
                  <a:pt x="0" y="638978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8" name="任意多边形 36"/>
          <p:cNvSpPr>
            <a:spLocks noChangeArrowheads="1"/>
          </p:cNvSpPr>
          <p:nvPr userDrawn="1"/>
        </p:nvSpPr>
        <p:spPr bwMode="auto">
          <a:xfrm>
            <a:off x="1858963" y="2603500"/>
            <a:ext cx="414337" cy="768350"/>
          </a:xfrm>
          <a:custGeom>
            <a:avLst/>
            <a:gdLst>
              <a:gd name="T0" fmla="*/ 0 w 550844"/>
              <a:gd name="T1" fmla="*/ 22034 h 1024569"/>
              <a:gd name="T2" fmla="*/ 550844 w 550844"/>
              <a:gd name="T3" fmla="*/ 0 h 1024569"/>
              <a:gd name="T4" fmla="*/ 550844 w 550844"/>
              <a:gd name="T5" fmla="*/ 1024569 h 1024569"/>
              <a:gd name="T6" fmla="*/ 0 w 550844"/>
              <a:gd name="T7" fmla="*/ 22034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1024569"/>
              <a:gd name="T14" fmla="*/ 550844 w 550844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1024569">
                <a:moveTo>
                  <a:pt x="0" y="22034"/>
                </a:moveTo>
                <a:lnTo>
                  <a:pt x="550844" y="0"/>
                </a:lnTo>
                <a:lnTo>
                  <a:pt x="550844" y="1024569"/>
                </a:lnTo>
                <a:lnTo>
                  <a:pt x="0" y="22034"/>
                </a:lnTo>
                <a:close/>
              </a:path>
            </a:pathLst>
          </a:custGeom>
          <a:solidFill>
            <a:srgbClr val="C71F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9" name="任意多边形 29"/>
          <p:cNvSpPr>
            <a:spLocks noChangeArrowheads="1"/>
          </p:cNvSpPr>
          <p:nvPr userDrawn="1"/>
        </p:nvSpPr>
        <p:spPr bwMode="auto">
          <a:xfrm>
            <a:off x="1552575" y="1866900"/>
            <a:ext cx="330200" cy="677863"/>
          </a:xfrm>
          <a:custGeom>
            <a:avLst/>
            <a:gdLst>
              <a:gd name="T0" fmla="*/ 429658 w 440675"/>
              <a:gd name="T1" fmla="*/ 0 h 903383"/>
              <a:gd name="T2" fmla="*/ 440675 w 440675"/>
              <a:gd name="T3" fmla="*/ 738130 h 903383"/>
              <a:gd name="T4" fmla="*/ 0 w 440675"/>
              <a:gd name="T5" fmla="*/ 903383 h 903383"/>
              <a:gd name="T6" fmla="*/ 429658 w 440675"/>
              <a:gd name="T7" fmla="*/ 0 h 903383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903383"/>
              <a:gd name="T14" fmla="*/ 440675 w 440675"/>
              <a:gd name="T15" fmla="*/ 903383 h 9033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903383">
                <a:moveTo>
                  <a:pt x="429658" y="0"/>
                </a:moveTo>
                <a:lnTo>
                  <a:pt x="440675" y="738130"/>
                </a:lnTo>
                <a:lnTo>
                  <a:pt x="0" y="903383"/>
                </a:lnTo>
                <a:lnTo>
                  <a:pt x="429658" y="0"/>
                </a:lnTo>
                <a:close/>
              </a:path>
            </a:pathLst>
          </a:custGeom>
          <a:solidFill>
            <a:srgbClr val="EA24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0" name="任意多边形 5"/>
          <p:cNvSpPr>
            <a:spLocks noChangeArrowheads="1"/>
          </p:cNvSpPr>
          <p:nvPr userDrawn="1"/>
        </p:nvSpPr>
        <p:spPr bwMode="auto">
          <a:xfrm>
            <a:off x="0" y="990600"/>
            <a:ext cx="190500" cy="1016000"/>
          </a:xfrm>
          <a:custGeom>
            <a:avLst/>
            <a:gdLst>
              <a:gd name="T0" fmla="*/ 0 w 242371"/>
              <a:gd name="T1" fmla="*/ 0 h 1355075"/>
              <a:gd name="T2" fmla="*/ 242371 w 242371"/>
              <a:gd name="T3" fmla="*/ 1355075 h 1355075"/>
              <a:gd name="T4" fmla="*/ 0 w 242371"/>
              <a:gd name="T5" fmla="*/ 1178805 h 1355075"/>
              <a:gd name="T6" fmla="*/ 0 w 242371"/>
              <a:gd name="T7" fmla="*/ 0 h 1355075"/>
              <a:gd name="T8" fmla="*/ 0 60000 65536"/>
              <a:gd name="T9" fmla="*/ 0 60000 65536"/>
              <a:gd name="T10" fmla="*/ 0 60000 65536"/>
              <a:gd name="T11" fmla="*/ 0 60000 65536"/>
              <a:gd name="T12" fmla="*/ 0 w 242371"/>
              <a:gd name="T13" fmla="*/ 0 h 1355075"/>
              <a:gd name="T14" fmla="*/ 242371 w 242371"/>
              <a:gd name="T15" fmla="*/ 1355075 h 13550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371" h="1355075">
                <a:moveTo>
                  <a:pt x="0" y="0"/>
                </a:moveTo>
                <a:lnTo>
                  <a:pt x="242371" y="1355075"/>
                </a:lnTo>
                <a:lnTo>
                  <a:pt x="0" y="1178805"/>
                </a:lnTo>
                <a:lnTo>
                  <a:pt x="0" y="0"/>
                </a:lnTo>
                <a:close/>
              </a:path>
            </a:pathLst>
          </a:custGeom>
          <a:solidFill>
            <a:srgbClr val="E725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" name="任意多边形 6"/>
          <p:cNvSpPr>
            <a:spLocks noChangeArrowheads="1"/>
          </p:cNvSpPr>
          <p:nvPr userDrawn="1"/>
        </p:nvSpPr>
        <p:spPr bwMode="auto">
          <a:xfrm>
            <a:off x="-15875" y="938213"/>
            <a:ext cx="1114425" cy="1069975"/>
          </a:xfrm>
          <a:custGeom>
            <a:avLst/>
            <a:gdLst>
              <a:gd name="T0" fmla="*/ 0 w 1454226"/>
              <a:gd name="T1" fmla="*/ 0 h 1388126"/>
              <a:gd name="T2" fmla="*/ 1454226 w 1454226"/>
              <a:gd name="T3" fmla="*/ 517793 h 1388126"/>
              <a:gd name="T4" fmla="*/ 253388 w 1454226"/>
              <a:gd name="T5" fmla="*/ 1388126 h 1388126"/>
              <a:gd name="T6" fmla="*/ 0 w 1454226"/>
              <a:gd name="T7" fmla="*/ 0 h 1388126"/>
              <a:gd name="T8" fmla="*/ 0 60000 65536"/>
              <a:gd name="T9" fmla="*/ 0 60000 65536"/>
              <a:gd name="T10" fmla="*/ 0 60000 65536"/>
              <a:gd name="T11" fmla="*/ 0 60000 65536"/>
              <a:gd name="T12" fmla="*/ 0 w 1454226"/>
              <a:gd name="T13" fmla="*/ 0 h 1388126"/>
              <a:gd name="T14" fmla="*/ 1454226 w 1454226"/>
              <a:gd name="T15" fmla="*/ 1388126 h 13881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54226" h="1388126">
                <a:moveTo>
                  <a:pt x="0" y="0"/>
                </a:moveTo>
                <a:lnTo>
                  <a:pt x="1454226" y="517793"/>
                </a:lnTo>
                <a:lnTo>
                  <a:pt x="253388" y="1388126"/>
                </a:lnTo>
                <a:lnTo>
                  <a:pt x="0" y="0"/>
                </a:lnTo>
                <a:close/>
              </a:path>
            </a:pathLst>
          </a:custGeom>
          <a:solidFill>
            <a:srgbClr val="EE64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2" name="任意多边形 7"/>
          <p:cNvSpPr>
            <a:spLocks noChangeArrowheads="1"/>
          </p:cNvSpPr>
          <p:nvPr userDrawn="1"/>
        </p:nvSpPr>
        <p:spPr bwMode="auto">
          <a:xfrm>
            <a:off x="-7938" y="1322388"/>
            <a:ext cx="1116013" cy="1082675"/>
          </a:xfrm>
          <a:custGeom>
            <a:avLst/>
            <a:gdLst>
              <a:gd name="T0" fmla="*/ 1465243 w 1465243"/>
              <a:gd name="T1" fmla="*/ 0 h 1443209"/>
              <a:gd name="T2" fmla="*/ 1167788 w 1465243"/>
              <a:gd name="T3" fmla="*/ 1366091 h 1443209"/>
              <a:gd name="T4" fmla="*/ 0 w 1465243"/>
              <a:gd name="T5" fmla="*/ 1443209 h 1443209"/>
              <a:gd name="T6" fmla="*/ 11017 w 1465243"/>
              <a:gd name="T7" fmla="*/ 1024568 h 1443209"/>
              <a:gd name="T8" fmla="*/ 1465243 w 1465243"/>
              <a:gd name="T9" fmla="*/ 0 h 14432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465243"/>
              <a:gd name="T16" fmla="*/ 0 h 1443209"/>
              <a:gd name="T17" fmla="*/ 1465243 w 1465243"/>
              <a:gd name="T18" fmla="*/ 1443209 h 144320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465243" h="1443209">
                <a:moveTo>
                  <a:pt x="1465243" y="0"/>
                </a:moveTo>
                <a:lnTo>
                  <a:pt x="1167788" y="1366091"/>
                </a:lnTo>
                <a:lnTo>
                  <a:pt x="0" y="1443209"/>
                </a:lnTo>
                <a:lnTo>
                  <a:pt x="11017" y="1024568"/>
                </a:lnTo>
                <a:lnTo>
                  <a:pt x="1465243" y="0"/>
                </a:lnTo>
                <a:close/>
              </a:path>
            </a:pathLst>
          </a:custGeom>
          <a:solidFill>
            <a:srgbClr val="EB4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" name="任意多边形 8"/>
          <p:cNvSpPr>
            <a:spLocks noChangeArrowheads="1"/>
          </p:cNvSpPr>
          <p:nvPr userDrawn="1"/>
        </p:nvSpPr>
        <p:spPr bwMode="auto">
          <a:xfrm>
            <a:off x="-139700" y="1760538"/>
            <a:ext cx="312738" cy="438150"/>
          </a:xfrm>
          <a:custGeom>
            <a:avLst/>
            <a:gdLst>
              <a:gd name="T0" fmla="*/ 418641 w 418641"/>
              <a:gd name="T1" fmla="*/ 308472 h 583894"/>
              <a:gd name="T2" fmla="*/ 0 w 418641"/>
              <a:gd name="T3" fmla="*/ 583894 h 583894"/>
              <a:gd name="T4" fmla="*/ 77118 w 418641"/>
              <a:gd name="T5" fmla="*/ 0 h 583894"/>
              <a:gd name="T6" fmla="*/ 418641 w 418641"/>
              <a:gd name="T7" fmla="*/ 308472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418641"/>
              <a:gd name="T13" fmla="*/ 0 h 583894"/>
              <a:gd name="T14" fmla="*/ 418641 w 418641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8641" h="583894">
                <a:moveTo>
                  <a:pt x="418641" y="308472"/>
                </a:moveTo>
                <a:lnTo>
                  <a:pt x="0" y="583894"/>
                </a:lnTo>
                <a:lnTo>
                  <a:pt x="77118" y="0"/>
                </a:lnTo>
                <a:lnTo>
                  <a:pt x="418641" y="308472"/>
                </a:lnTo>
                <a:close/>
              </a:path>
            </a:pathLst>
          </a:custGeom>
          <a:solidFill>
            <a:srgbClr val="D920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4" name="任意多边形 9"/>
          <p:cNvSpPr>
            <a:spLocks noChangeArrowheads="1"/>
          </p:cNvSpPr>
          <p:nvPr userDrawn="1"/>
        </p:nvSpPr>
        <p:spPr bwMode="auto">
          <a:xfrm>
            <a:off x="-57150" y="2338388"/>
            <a:ext cx="965200" cy="412750"/>
          </a:xfrm>
          <a:custGeom>
            <a:avLst/>
            <a:gdLst>
              <a:gd name="T0" fmla="*/ 22034 w 1288973"/>
              <a:gd name="T1" fmla="*/ 88135 h 550844"/>
              <a:gd name="T2" fmla="*/ 1288973 w 1288973"/>
              <a:gd name="T3" fmla="*/ 0 h 550844"/>
              <a:gd name="T4" fmla="*/ 0 w 1288973"/>
              <a:gd name="T5" fmla="*/ 550844 h 550844"/>
              <a:gd name="T6" fmla="*/ 22034 w 1288973"/>
              <a:gd name="T7" fmla="*/ 88135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550844"/>
              <a:gd name="T14" fmla="*/ 1288973 w 1288973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550844">
                <a:moveTo>
                  <a:pt x="22034" y="88135"/>
                </a:moveTo>
                <a:lnTo>
                  <a:pt x="1288973" y="0"/>
                </a:lnTo>
                <a:lnTo>
                  <a:pt x="0" y="550844"/>
                </a:lnTo>
                <a:lnTo>
                  <a:pt x="22034" y="88135"/>
                </a:lnTo>
                <a:close/>
              </a:path>
            </a:pathLst>
          </a:custGeom>
          <a:solidFill>
            <a:srgbClr val="391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5" name="任意多边形 10"/>
          <p:cNvSpPr>
            <a:spLocks noChangeArrowheads="1"/>
          </p:cNvSpPr>
          <p:nvPr userDrawn="1"/>
        </p:nvSpPr>
        <p:spPr bwMode="auto">
          <a:xfrm>
            <a:off x="-7938" y="2330450"/>
            <a:ext cx="884238" cy="552450"/>
          </a:xfrm>
          <a:custGeom>
            <a:avLst/>
            <a:gdLst>
              <a:gd name="T0" fmla="*/ 1178805 w 1178805"/>
              <a:gd name="T1" fmla="*/ 0 h 738131"/>
              <a:gd name="T2" fmla="*/ 859316 w 1178805"/>
              <a:gd name="T3" fmla="*/ 661013 h 738131"/>
              <a:gd name="T4" fmla="*/ 11017 w 1178805"/>
              <a:gd name="T5" fmla="*/ 738131 h 738131"/>
              <a:gd name="T6" fmla="*/ 0 w 1178805"/>
              <a:gd name="T7" fmla="*/ 528810 h 738131"/>
              <a:gd name="T8" fmla="*/ 1178805 w 1178805"/>
              <a:gd name="T9" fmla="*/ 0 h 73813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78805"/>
              <a:gd name="T16" fmla="*/ 0 h 738131"/>
              <a:gd name="T17" fmla="*/ 1178805 w 1178805"/>
              <a:gd name="T18" fmla="*/ 738131 h 73813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78805" h="738131">
                <a:moveTo>
                  <a:pt x="1178805" y="0"/>
                </a:moveTo>
                <a:lnTo>
                  <a:pt x="859316" y="661013"/>
                </a:lnTo>
                <a:lnTo>
                  <a:pt x="11017" y="738131"/>
                </a:lnTo>
                <a:lnTo>
                  <a:pt x="0" y="528810"/>
                </a:lnTo>
                <a:lnTo>
                  <a:pt x="1178805" y="0"/>
                </a:lnTo>
                <a:close/>
              </a:path>
            </a:pathLst>
          </a:custGeom>
          <a:solidFill>
            <a:srgbClr val="660C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6" name="任意多边形 11"/>
          <p:cNvSpPr>
            <a:spLocks noChangeArrowheads="1"/>
          </p:cNvSpPr>
          <p:nvPr userDrawn="1"/>
        </p:nvSpPr>
        <p:spPr bwMode="auto">
          <a:xfrm>
            <a:off x="-57150" y="2825750"/>
            <a:ext cx="701675" cy="669925"/>
          </a:xfrm>
          <a:custGeom>
            <a:avLst/>
            <a:gdLst>
              <a:gd name="T0" fmla="*/ 44067 w 936433"/>
              <a:gd name="T1" fmla="*/ 55084 h 892366"/>
              <a:gd name="T2" fmla="*/ 936433 w 936433"/>
              <a:gd name="T3" fmla="*/ 0 h 892366"/>
              <a:gd name="T4" fmla="*/ 363556 w 936433"/>
              <a:gd name="T5" fmla="*/ 760163 h 892366"/>
              <a:gd name="T6" fmla="*/ 0 w 936433"/>
              <a:gd name="T7" fmla="*/ 892366 h 892366"/>
              <a:gd name="T8" fmla="*/ 44067 w 936433"/>
              <a:gd name="T9" fmla="*/ 55084 h 8923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36433"/>
              <a:gd name="T16" fmla="*/ 0 h 892366"/>
              <a:gd name="T17" fmla="*/ 936433 w 936433"/>
              <a:gd name="T18" fmla="*/ 892366 h 89236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36433" h="892366">
                <a:moveTo>
                  <a:pt x="44067" y="55084"/>
                </a:moveTo>
                <a:lnTo>
                  <a:pt x="936433" y="0"/>
                </a:lnTo>
                <a:lnTo>
                  <a:pt x="363556" y="760163"/>
                </a:lnTo>
                <a:lnTo>
                  <a:pt x="0" y="892366"/>
                </a:lnTo>
                <a:lnTo>
                  <a:pt x="44067" y="55084"/>
                </a:lnTo>
                <a:close/>
              </a:path>
            </a:pathLst>
          </a:custGeom>
          <a:solidFill>
            <a:srgbClr val="8215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7" name="任意多边形 13"/>
          <p:cNvSpPr>
            <a:spLocks noChangeArrowheads="1"/>
          </p:cNvSpPr>
          <p:nvPr userDrawn="1"/>
        </p:nvSpPr>
        <p:spPr bwMode="auto">
          <a:xfrm>
            <a:off x="198438" y="2784475"/>
            <a:ext cx="1189037" cy="628650"/>
          </a:xfrm>
          <a:custGeom>
            <a:avLst/>
            <a:gdLst>
              <a:gd name="T0" fmla="*/ 572877 w 1586429"/>
              <a:gd name="T1" fmla="*/ 66102 h 837282"/>
              <a:gd name="T2" fmla="*/ 1586429 w 1586429"/>
              <a:gd name="T3" fmla="*/ 0 h 837282"/>
              <a:gd name="T4" fmla="*/ 0 w 1586429"/>
              <a:gd name="T5" fmla="*/ 837282 h 837282"/>
              <a:gd name="T6" fmla="*/ 572877 w 1586429"/>
              <a:gd name="T7" fmla="*/ 66102 h 837282"/>
              <a:gd name="T8" fmla="*/ 0 60000 65536"/>
              <a:gd name="T9" fmla="*/ 0 60000 65536"/>
              <a:gd name="T10" fmla="*/ 0 60000 65536"/>
              <a:gd name="T11" fmla="*/ 0 60000 65536"/>
              <a:gd name="T12" fmla="*/ 0 w 1586429"/>
              <a:gd name="T13" fmla="*/ 0 h 837282"/>
              <a:gd name="T14" fmla="*/ 1586429 w 1586429"/>
              <a:gd name="T15" fmla="*/ 837282 h 83728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86429" h="837282">
                <a:moveTo>
                  <a:pt x="572877" y="66102"/>
                </a:moveTo>
                <a:lnTo>
                  <a:pt x="1586429" y="0"/>
                </a:lnTo>
                <a:lnTo>
                  <a:pt x="0" y="837282"/>
                </a:lnTo>
                <a:lnTo>
                  <a:pt x="572877" y="66102"/>
                </a:lnTo>
                <a:close/>
              </a:path>
            </a:pathLst>
          </a:custGeom>
          <a:solidFill>
            <a:srgbClr val="BC2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8" name="任意多边形 15"/>
          <p:cNvSpPr>
            <a:spLocks noChangeArrowheads="1"/>
          </p:cNvSpPr>
          <p:nvPr userDrawn="1"/>
        </p:nvSpPr>
        <p:spPr bwMode="auto">
          <a:xfrm>
            <a:off x="-320675" y="2786063"/>
            <a:ext cx="2586038" cy="950912"/>
          </a:xfrm>
          <a:custGeom>
            <a:avLst/>
            <a:gdLst>
              <a:gd name="T0" fmla="*/ 220338 w 3448280"/>
              <a:gd name="T1" fmla="*/ 980501 h 1255923"/>
              <a:gd name="T2" fmla="*/ 2258458 w 3448280"/>
              <a:gd name="T3" fmla="*/ 0 h 1255923"/>
              <a:gd name="T4" fmla="*/ 3448280 w 3448280"/>
              <a:gd name="T5" fmla="*/ 771181 h 1255923"/>
              <a:gd name="T6" fmla="*/ 0 w 3448280"/>
              <a:gd name="T7" fmla="*/ 1255923 h 1255923"/>
              <a:gd name="T8" fmla="*/ 220338 w 3448280"/>
              <a:gd name="T9" fmla="*/ 980501 h 12559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48280"/>
              <a:gd name="T16" fmla="*/ 0 h 1255923"/>
              <a:gd name="T17" fmla="*/ 3448280 w 3448280"/>
              <a:gd name="T18" fmla="*/ 1255923 h 12559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48280" h="1255923">
                <a:moveTo>
                  <a:pt x="220338" y="980501"/>
                </a:moveTo>
                <a:lnTo>
                  <a:pt x="2258458" y="0"/>
                </a:lnTo>
                <a:lnTo>
                  <a:pt x="3448280" y="771181"/>
                </a:lnTo>
                <a:lnTo>
                  <a:pt x="0" y="1255923"/>
                </a:lnTo>
                <a:lnTo>
                  <a:pt x="220338" y="980501"/>
                </a:lnTo>
                <a:close/>
              </a:path>
            </a:pathLst>
          </a:custGeom>
          <a:solidFill>
            <a:srgbClr val="CE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9" name="任意多边形 17"/>
          <p:cNvSpPr>
            <a:spLocks noChangeArrowheads="1"/>
          </p:cNvSpPr>
          <p:nvPr userDrawn="1"/>
        </p:nvSpPr>
        <p:spPr bwMode="auto">
          <a:xfrm>
            <a:off x="1346200" y="2611438"/>
            <a:ext cx="942975" cy="784225"/>
          </a:xfrm>
          <a:custGeom>
            <a:avLst/>
            <a:gdLst>
              <a:gd name="T0" fmla="*/ 0 w 1255923"/>
              <a:gd name="T1" fmla="*/ 242371 h 1024569"/>
              <a:gd name="T2" fmla="*/ 705080 w 1255923"/>
              <a:gd name="T3" fmla="*/ 0 h 1024569"/>
              <a:gd name="T4" fmla="*/ 1255923 w 1255923"/>
              <a:gd name="T5" fmla="*/ 1024569 h 1024569"/>
              <a:gd name="T6" fmla="*/ 0 w 1255923"/>
              <a:gd name="T7" fmla="*/ 242371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1255923"/>
              <a:gd name="T13" fmla="*/ 0 h 1024569"/>
              <a:gd name="T14" fmla="*/ 1255923 w 1255923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55923" h="1024569">
                <a:moveTo>
                  <a:pt x="0" y="242371"/>
                </a:moveTo>
                <a:lnTo>
                  <a:pt x="705080" y="0"/>
                </a:lnTo>
                <a:lnTo>
                  <a:pt x="1255923" y="1024569"/>
                </a:lnTo>
                <a:lnTo>
                  <a:pt x="0" y="242371"/>
                </a:lnTo>
                <a:close/>
              </a:path>
            </a:pathLst>
          </a:custGeom>
          <a:solidFill>
            <a:srgbClr val="D1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0" name="任意多边形 18"/>
          <p:cNvSpPr>
            <a:spLocks noChangeArrowheads="1"/>
          </p:cNvSpPr>
          <p:nvPr userDrawn="1"/>
        </p:nvSpPr>
        <p:spPr bwMode="auto">
          <a:xfrm>
            <a:off x="1214438" y="2635250"/>
            <a:ext cx="644525" cy="165100"/>
          </a:xfrm>
          <a:custGeom>
            <a:avLst/>
            <a:gdLst>
              <a:gd name="T0" fmla="*/ 0 w 859315"/>
              <a:gd name="T1" fmla="*/ 11017 h 253388"/>
              <a:gd name="T2" fmla="*/ 859315 w 859315"/>
              <a:gd name="T3" fmla="*/ 0 h 253388"/>
              <a:gd name="T4" fmla="*/ 220337 w 859315"/>
              <a:gd name="T5" fmla="*/ 253388 h 253388"/>
              <a:gd name="T6" fmla="*/ 0 w 859315"/>
              <a:gd name="T7" fmla="*/ 11017 h 253388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253388"/>
              <a:gd name="T14" fmla="*/ 859315 w 859315"/>
              <a:gd name="T15" fmla="*/ 253388 h 2533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253388">
                <a:moveTo>
                  <a:pt x="0" y="11017"/>
                </a:moveTo>
                <a:lnTo>
                  <a:pt x="859315" y="0"/>
                </a:lnTo>
                <a:lnTo>
                  <a:pt x="220337" y="253388"/>
                </a:lnTo>
                <a:lnTo>
                  <a:pt x="0" y="11017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" name="任意多边形 19"/>
          <p:cNvSpPr>
            <a:spLocks noChangeArrowheads="1"/>
          </p:cNvSpPr>
          <p:nvPr userDrawn="1"/>
        </p:nvSpPr>
        <p:spPr bwMode="auto">
          <a:xfrm>
            <a:off x="1222375" y="2420938"/>
            <a:ext cx="661988" cy="231775"/>
          </a:xfrm>
          <a:custGeom>
            <a:avLst/>
            <a:gdLst>
              <a:gd name="T0" fmla="*/ 0 w 881350"/>
              <a:gd name="T1" fmla="*/ 297456 h 308473"/>
              <a:gd name="T2" fmla="*/ 881350 w 881350"/>
              <a:gd name="T3" fmla="*/ 0 h 308473"/>
              <a:gd name="T4" fmla="*/ 837282 w 881350"/>
              <a:gd name="T5" fmla="*/ 308473 h 308473"/>
              <a:gd name="T6" fmla="*/ 0 w 881350"/>
              <a:gd name="T7" fmla="*/ 297456 h 308473"/>
              <a:gd name="T8" fmla="*/ 0 60000 65536"/>
              <a:gd name="T9" fmla="*/ 0 60000 65536"/>
              <a:gd name="T10" fmla="*/ 0 60000 65536"/>
              <a:gd name="T11" fmla="*/ 0 60000 65536"/>
              <a:gd name="T12" fmla="*/ 0 w 881350"/>
              <a:gd name="T13" fmla="*/ 0 h 308473"/>
              <a:gd name="T14" fmla="*/ 881350 w 881350"/>
              <a:gd name="T15" fmla="*/ 308473 h 3084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81350" h="308473">
                <a:moveTo>
                  <a:pt x="0" y="297456"/>
                </a:moveTo>
                <a:lnTo>
                  <a:pt x="881350" y="0"/>
                </a:lnTo>
                <a:lnTo>
                  <a:pt x="837282" y="308473"/>
                </a:lnTo>
                <a:lnTo>
                  <a:pt x="0" y="297456"/>
                </a:lnTo>
                <a:close/>
              </a:path>
            </a:pathLst>
          </a:custGeom>
          <a:solidFill>
            <a:srgbClr val="A61E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2" name="任意多边形 21"/>
          <p:cNvSpPr>
            <a:spLocks noChangeArrowheads="1"/>
          </p:cNvSpPr>
          <p:nvPr userDrawn="1"/>
        </p:nvSpPr>
        <p:spPr bwMode="auto">
          <a:xfrm>
            <a:off x="884238" y="2189163"/>
            <a:ext cx="355600" cy="479425"/>
          </a:xfrm>
          <a:custGeom>
            <a:avLst/>
            <a:gdLst>
              <a:gd name="T0" fmla="*/ 0 w 473725"/>
              <a:gd name="T1" fmla="*/ 187287 h 638978"/>
              <a:gd name="T2" fmla="*/ 451691 w 473725"/>
              <a:gd name="T3" fmla="*/ 0 h 638978"/>
              <a:gd name="T4" fmla="*/ 473725 w 473725"/>
              <a:gd name="T5" fmla="*/ 638978 h 638978"/>
              <a:gd name="T6" fmla="*/ 0 w 473725"/>
              <a:gd name="T7" fmla="*/ 187287 h 6389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638978"/>
              <a:gd name="T14" fmla="*/ 473725 w 473725"/>
              <a:gd name="T15" fmla="*/ 638978 h 6389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638978">
                <a:moveTo>
                  <a:pt x="0" y="187287"/>
                </a:moveTo>
                <a:lnTo>
                  <a:pt x="451691" y="0"/>
                </a:lnTo>
                <a:lnTo>
                  <a:pt x="473725" y="638978"/>
                </a:lnTo>
                <a:lnTo>
                  <a:pt x="0" y="187287"/>
                </a:lnTo>
                <a:close/>
              </a:path>
            </a:pathLst>
          </a:custGeom>
          <a:solidFill>
            <a:srgbClr val="BD2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3" name="任意多边形 22"/>
          <p:cNvSpPr>
            <a:spLocks noChangeArrowheads="1"/>
          </p:cNvSpPr>
          <p:nvPr userDrawn="1"/>
        </p:nvSpPr>
        <p:spPr bwMode="auto">
          <a:xfrm>
            <a:off x="858838" y="1314450"/>
            <a:ext cx="355600" cy="1031875"/>
          </a:xfrm>
          <a:custGeom>
            <a:avLst/>
            <a:gdLst>
              <a:gd name="T0" fmla="*/ 319489 w 473726"/>
              <a:gd name="T1" fmla="*/ 0 h 1377108"/>
              <a:gd name="T2" fmla="*/ 473726 w 473726"/>
              <a:gd name="T3" fmla="*/ 1244906 h 1377108"/>
              <a:gd name="T4" fmla="*/ 0 w 473726"/>
              <a:gd name="T5" fmla="*/ 1377108 h 1377108"/>
              <a:gd name="T6" fmla="*/ 319489 w 473726"/>
              <a:gd name="T7" fmla="*/ 0 h 137710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6"/>
              <a:gd name="T13" fmla="*/ 0 h 1377108"/>
              <a:gd name="T14" fmla="*/ 473726 w 473726"/>
              <a:gd name="T15" fmla="*/ 1377108 h 137710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6" h="1377108">
                <a:moveTo>
                  <a:pt x="319489" y="0"/>
                </a:moveTo>
                <a:lnTo>
                  <a:pt x="473726" y="1244906"/>
                </a:lnTo>
                <a:lnTo>
                  <a:pt x="0" y="1377108"/>
                </a:lnTo>
                <a:lnTo>
                  <a:pt x="319489" y="0"/>
                </a:lnTo>
                <a:close/>
              </a:path>
            </a:pathLst>
          </a:custGeom>
          <a:solidFill>
            <a:srgbClr val="F17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4" name="任意多边形 24"/>
          <p:cNvSpPr>
            <a:spLocks noChangeArrowheads="1"/>
          </p:cNvSpPr>
          <p:nvPr userDrawn="1"/>
        </p:nvSpPr>
        <p:spPr bwMode="auto">
          <a:xfrm>
            <a:off x="1090613" y="1330325"/>
            <a:ext cx="347662" cy="982663"/>
          </a:xfrm>
          <a:custGeom>
            <a:avLst/>
            <a:gdLst>
              <a:gd name="T0" fmla="*/ 0 w 451692"/>
              <a:gd name="T1" fmla="*/ 0 h 1233889"/>
              <a:gd name="T2" fmla="*/ 451692 w 451692"/>
              <a:gd name="T3" fmla="*/ 352539 h 1233889"/>
              <a:gd name="T4" fmla="*/ 165253 w 451692"/>
              <a:gd name="T5" fmla="*/ 1233889 h 1233889"/>
              <a:gd name="T6" fmla="*/ 0 w 451692"/>
              <a:gd name="T7" fmla="*/ 0 h 1233889"/>
              <a:gd name="T8" fmla="*/ 0 60000 65536"/>
              <a:gd name="T9" fmla="*/ 0 60000 65536"/>
              <a:gd name="T10" fmla="*/ 0 60000 65536"/>
              <a:gd name="T11" fmla="*/ 0 60000 65536"/>
              <a:gd name="T12" fmla="*/ 0 w 451692"/>
              <a:gd name="T13" fmla="*/ 0 h 1233889"/>
              <a:gd name="T14" fmla="*/ 451692 w 451692"/>
              <a:gd name="T15" fmla="*/ 1233889 h 12338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1692" h="1233889">
                <a:moveTo>
                  <a:pt x="0" y="0"/>
                </a:moveTo>
                <a:lnTo>
                  <a:pt x="451692" y="352539"/>
                </a:lnTo>
                <a:lnTo>
                  <a:pt x="165253" y="1233889"/>
                </a:lnTo>
                <a:lnTo>
                  <a:pt x="0" y="0"/>
                </a:lnTo>
                <a:close/>
              </a:path>
            </a:pathLst>
          </a:custGeom>
          <a:solidFill>
            <a:srgbClr val="E9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5" name="任意多边形 25"/>
          <p:cNvSpPr>
            <a:spLocks noChangeArrowheads="1"/>
          </p:cNvSpPr>
          <p:nvPr userDrawn="1"/>
        </p:nvSpPr>
        <p:spPr bwMode="auto">
          <a:xfrm>
            <a:off x="1231900" y="1593850"/>
            <a:ext cx="635000" cy="603250"/>
          </a:xfrm>
          <a:custGeom>
            <a:avLst/>
            <a:gdLst>
              <a:gd name="T0" fmla="*/ 275422 w 848299"/>
              <a:gd name="T1" fmla="*/ 0 h 804232"/>
              <a:gd name="T2" fmla="*/ 848299 w 848299"/>
              <a:gd name="T3" fmla="*/ 407625 h 804232"/>
              <a:gd name="T4" fmla="*/ 0 w 848299"/>
              <a:gd name="T5" fmla="*/ 804232 h 804232"/>
              <a:gd name="T6" fmla="*/ 275422 w 848299"/>
              <a:gd name="T7" fmla="*/ 0 h 804232"/>
              <a:gd name="T8" fmla="*/ 0 60000 65536"/>
              <a:gd name="T9" fmla="*/ 0 60000 65536"/>
              <a:gd name="T10" fmla="*/ 0 60000 65536"/>
              <a:gd name="T11" fmla="*/ 0 60000 65536"/>
              <a:gd name="T12" fmla="*/ 0 w 848299"/>
              <a:gd name="T13" fmla="*/ 0 h 804232"/>
              <a:gd name="T14" fmla="*/ 848299 w 848299"/>
              <a:gd name="T15" fmla="*/ 804232 h 8042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8299" h="804232">
                <a:moveTo>
                  <a:pt x="275422" y="0"/>
                </a:moveTo>
                <a:lnTo>
                  <a:pt x="848299" y="407625"/>
                </a:lnTo>
                <a:lnTo>
                  <a:pt x="0" y="804232"/>
                </a:lnTo>
                <a:lnTo>
                  <a:pt x="275422" y="0"/>
                </a:lnTo>
                <a:close/>
              </a:path>
            </a:pathLst>
          </a:custGeom>
          <a:solidFill>
            <a:srgbClr val="C920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6" name="任意多边形 27"/>
          <p:cNvSpPr>
            <a:spLocks noChangeArrowheads="1"/>
          </p:cNvSpPr>
          <p:nvPr userDrawn="1"/>
        </p:nvSpPr>
        <p:spPr bwMode="auto">
          <a:xfrm>
            <a:off x="1222375" y="2206625"/>
            <a:ext cx="223838" cy="438150"/>
          </a:xfrm>
          <a:custGeom>
            <a:avLst/>
            <a:gdLst>
              <a:gd name="T0" fmla="*/ 0 w 297456"/>
              <a:gd name="T1" fmla="*/ 0 h 583894"/>
              <a:gd name="T2" fmla="*/ 297456 w 297456"/>
              <a:gd name="T3" fmla="*/ 242371 h 583894"/>
              <a:gd name="T4" fmla="*/ 0 w 297456"/>
              <a:gd name="T5" fmla="*/ 583894 h 583894"/>
              <a:gd name="T6" fmla="*/ 0 w 297456"/>
              <a:gd name="T7" fmla="*/ 0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297456"/>
              <a:gd name="T13" fmla="*/ 0 h 583894"/>
              <a:gd name="T14" fmla="*/ 297456 w 297456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6" h="583894">
                <a:moveTo>
                  <a:pt x="0" y="0"/>
                </a:moveTo>
                <a:lnTo>
                  <a:pt x="297456" y="242371"/>
                </a:lnTo>
                <a:lnTo>
                  <a:pt x="0" y="583894"/>
                </a:lnTo>
                <a:lnTo>
                  <a:pt x="0" y="0"/>
                </a:lnTo>
                <a:close/>
              </a:path>
            </a:pathLst>
          </a:custGeom>
          <a:solidFill>
            <a:srgbClr val="5F0B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7" name="任意多边形 32"/>
          <p:cNvSpPr>
            <a:spLocks noChangeArrowheads="1"/>
          </p:cNvSpPr>
          <p:nvPr userDrawn="1"/>
        </p:nvSpPr>
        <p:spPr bwMode="auto">
          <a:xfrm>
            <a:off x="1420813" y="1593850"/>
            <a:ext cx="900112" cy="736600"/>
          </a:xfrm>
          <a:custGeom>
            <a:avLst/>
            <a:gdLst>
              <a:gd name="T0" fmla="*/ 0 w 1134738"/>
              <a:gd name="T1" fmla="*/ 0 h 881350"/>
              <a:gd name="T2" fmla="*/ 1134738 w 1134738"/>
              <a:gd name="T3" fmla="*/ 881350 h 881350"/>
              <a:gd name="T4" fmla="*/ 627962 w 1134738"/>
              <a:gd name="T5" fmla="*/ 165253 h 881350"/>
              <a:gd name="T6" fmla="*/ 0 w 1134738"/>
              <a:gd name="T7" fmla="*/ 0 h 881350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881350"/>
              <a:gd name="T14" fmla="*/ 1134738 w 1134738"/>
              <a:gd name="T15" fmla="*/ 881350 h 881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881350">
                <a:moveTo>
                  <a:pt x="0" y="0"/>
                </a:moveTo>
                <a:lnTo>
                  <a:pt x="1134738" y="881350"/>
                </a:lnTo>
                <a:lnTo>
                  <a:pt x="627962" y="165253"/>
                </a:lnTo>
                <a:lnTo>
                  <a:pt x="0" y="0"/>
                </a:lnTo>
                <a:close/>
              </a:path>
            </a:pathLst>
          </a:custGeom>
          <a:solidFill>
            <a:srgbClr val="EA2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8" name="任意多边形 33"/>
          <p:cNvSpPr>
            <a:spLocks noChangeArrowheads="1"/>
          </p:cNvSpPr>
          <p:nvPr userDrawn="1"/>
        </p:nvSpPr>
        <p:spPr bwMode="auto">
          <a:xfrm>
            <a:off x="1866900" y="1949450"/>
            <a:ext cx="388938" cy="447675"/>
          </a:xfrm>
          <a:custGeom>
            <a:avLst/>
            <a:gdLst>
              <a:gd name="T0" fmla="*/ 517793 w 517793"/>
              <a:gd name="T1" fmla="*/ 418641 h 594911"/>
              <a:gd name="T2" fmla="*/ 0 w 517793"/>
              <a:gd name="T3" fmla="*/ 594911 h 594911"/>
              <a:gd name="T4" fmla="*/ 11017 w 517793"/>
              <a:gd name="T5" fmla="*/ 0 h 594911"/>
              <a:gd name="T6" fmla="*/ 517793 w 517793"/>
              <a:gd name="T7" fmla="*/ 418641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17793"/>
              <a:gd name="T13" fmla="*/ 0 h 594911"/>
              <a:gd name="T14" fmla="*/ 517793 w 51779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7793" h="594911">
                <a:moveTo>
                  <a:pt x="517793" y="418641"/>
                </a:moveTo>
                <a:lnTo>
                  <a:pt x="0" y="594911"/>
                </a:lnTo>
                <a:lnTo>
                  <a:pt x="11017" y="0"/>
                </a:lnTo>
                <a:lnTo>
                  <a:pt x="517793" y="418641"/>
                </a:lnTo>
                <a:close/>
              </a:path>
            </a:pathLst>
          </a:custGeom>
          <a:solidFill>
            <a:srgbClr val="C4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9" name="任意多边形 37"/>
          <p:cNvSpPr>
            <a:spLocks noChangeArrowheads="1"/>
          </p:cNvSpPr>
          <p:nvPr userDrawn="1"/>
        </p:nvSpPr>
        <p:spPr bwMode="auto">
          <a:xfrm>
            <a:off x="1454150" y="1273175"/>
            <a:ext cx="933450" cy="461963"/>
          </a:xfrm>
          <a:custGeom>
            <a:avLst/>
            <a:gdLst>
              <a:gd name="T0" fmla="*/ 0 w 1244906"/>
              <a:gd name="T1" fmla="*/ 418641 h 572878"/>
              <a:gd name="T2" fmla="*/ 1244906 w 1244906"/>
              <a:gd name="T3" fmla="*/ 0 h 572878"/>
              <a:gd name="T4" fmla="*/ 561861 w 1244906"/>
              <a:gd name="T5" fmla="*/ 572878 h 572878"/>
              <a:gd name="T6" fmla="*/ 0 w 1244906"/>
              <a:gd name="T7" fmla="*/ 418641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1244906"/>
              <a:gd name="T13" fmla="*/ 0 h 572878"/>
              <a:gd name="T14" fmla="*/ 1244906 w 1244906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44906" h="572878">
                <a:moveTo>
                  <a:pt x="0" y="418641"/>
                </a:moveTo>
                <a:lnTo>
                  <a:pt x="1244906" y="0"/>
                </a:lnTo>
                <a:lnTo>
                  <a:pt x="561861" y="572878"/>
                </a:lnTo>
                <a:lnTo>
                  <a:pt x="0" y="418641"/>
                </a:lnTo>
                <a:close/>
              </a:path>
            </a:pathLst>
          </a:custGeom>
          <a:solidFill>
            <a:srgbClr val="F26F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0" name="任意多边形 41"/>
          <p:cNvSpPr>
            <a:spLocks noChangeArrowheads="1"/>
          </p:cNvSpPr>
          <p:nvPr userDrawn="1"/>
        </p:nvSpPr>
        <p:spPr bwMode="auto">
          <a:xfrm>
            <a:off x="2263775" y="1585913"/>
            <a:ext cx="900113" cy="669925"/>
          </a:xfrm>
          <a:custGeom>
            <a:avLst/>
            <a:gdLst>
              <a:gd name="T0" fmla="*/ 176269 w 1200838"/>
              <a:gd name="T1" fmla="*/ 0 h 892366"/>
              <a:gd name="T2" fmla="*/ 0 w 1200838"/>
              <a:gd name="T3" fmla="*/ 892366 h 892366"/>
              <a:gd name="T4" fmla="*/ 1200838 w 1200838"/>
              <a:gd name="T5" fmla="*/ 154236 h 892366"/>
              <a:gd name="T6" fmla="*/ 176269 w 1200838"/>
              <a:gd name="T7" fmla="*/ 0 h 892366"/>
              <a:gd name="T8" fmla="*/ 0 60000 65536"/>
              <a:gd name="T9" fmla="*/ 0 60000 65536"/>
              <a:gd name="T10" fmla="*/ 0 60000 65536"/>
              <a:gd name="T11" fmla="*/ 0 60000 65536"/>
              <a:gd name="T12" fmla="*/ 0 w 1200838"/>
              <a:gd name="T13" fmla="*/ 0 h 892366"/>
              <a:gd name="T14" fmla="*/ 1200838 w 1200838"/>
              <a:gd name="T15" fmla="*/ 892366 h 8923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00838" h="892366">
                <a:moveTo>
                  <a:pt x="176269" y="0"/>
                </a:moveTo>
                <a:lnTo>
                  <a:pt x="0" y="892366"/>
                </a:lnTo>
                <a:lnTo>
                  <a:pt x="1200838" y="154236"/>
                </a:lnTo>
                <a:lnTo>
                  <a:pt x="176269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" name="任意多边形 42"/>
          <p:cNvSpPr>
            <a:spLocks noChangeArrowheads="1"/>
          </p:cNvSpPr>
          <p:nvPr userDrawn="1"/>
        </p:nvSpPr>
        <p:spPr bwMode="auto">
          <a:xfrm>
            <a:off x="1892300" y="1644650"/>
            <a:ext cx="495300" cy="603250"/>
          </a:xfrm>
          <a:custGeom>
            <a:avLst/>
            <a:gdLst>
              <a:gd name="T0" fmla="*/ 0 w 661012"/>
              <a:gd name="T1" fmla="*/ 110168 h 804231"/>
              <a:gd name="T2" fmla="*/ 661012 w 661012"/>
              <a:gd name="T3" fmla="*/ 0 h 804231"/>
              <a:gd name="T4" fmla="*/ 495759 w 661012"/>
              <a:gd name="T5" fmla="*/ 804231 h 804231"/>
              <a:gd name="T6" fmla="*/ 0 w 661012"/>
              <a:gd name="T7" fmla="*/ 110168 h 804231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804231"/>
              <a:gd name="T14" fmla="*/ 661012 w 661012"/>
              <a:gd name="T15" fmla="*/ 804231 h 80423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804231">
                <a:moveTo>
                  <a:pt x="0" y="110168"/>
                </a:moveTo>
                <a:lnTo>
                  <a:pt x="661012" y="0"/>
                </a:lnTo>
                <a:lnTo>
                  <a:pt x="495759" y="804231"/>
                </a:lnTo>
                <a:lnTo>
                  <a:pt x="0" y="110168"/>
                </a:lnTo>
                <a:close/>
              </a:path>
            </a:pathLst>
          </a:custGeom>
          <a:solidFill>
            <a:srgbClr val="F259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2" name="任意多边形 43"/>
          <p:cNvSpPr>
            <a:spLocks noChangeArrowheads="1"/>
          </p:cNvSpPr>
          <p:nvPr userDrawn="1"/>
        </p:nvSpPr>
        <p:spPr bwMode="auto">
          <a:xfrm>
            <a:off x="2279650" y="1676400"/>
            <a:ext cx="901700" cy="571500"/>
          </a:xfrm>
          <a:custGeom>
            <a:avLst/>
            <a:gdLst>
              <a:gd name="T0" fmla="*/ 1134737 w 1134737"/>
              <a:gd name="T1" fmla="*/ 0 h 672029"/>
              <a:gd name="T2" fmla="*/ 1046602 w 1134737"/>
              <a:gd name="T3" fmla="*/ 374573 h 672029"/>
              <a:gd name="T4" fmla="*/ 0 w 1134737"/>
              <a:gd name="T5" fmla="*/ 672029 h 672029"/>
              <a:gd name="T6" fmla="*/ 1134737 w 1134737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7"/>
              <a:gd name="T13" fmla="*/ 0 h 672029"/>
              <a:gd name="T14" fmla="*/ 1134737 w 1134737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7" h="672029">
                <a:moveTo>
                  <a:pt x="1134737" y="0"/>
                </a:moveTo>
                <a:lnTo>
                  <a:pt x="1046602" y="374573"/>
                </a:lnTo>
                <a:lnTo>
                  <a:pt x="0" y="672029"/>
                </a:lnTo>
                <a:lnTo>
                  <a:pt x="1134737" y="0"/>
                </a:lnTo>
                <a:close/>
              </a:path>
            </a:pathLst>
          </a:custGeom>
          <a:solidFill>
            <a:srgbClr val="270C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3" name="任意多边形 45"/>
          <p:cNvSpPr>
            <a:spLocks noChangeArrowheads="1"/>
          </p:cNvSpPr>
          <p:nvPr userDrawn="1"/>
        </p:nvSpPr>
        <p:spPr bwMode="auto">
          <a:xfrm>
            <a:off x="3173413" y="1476375"/>
            <a:ext cx="982662" cy="231775"/>
          </a:xfrm>
          <a:custGeom>
            <a:avLst/>
            <a:gdLst>
              <a:gd name="T0" fmla="*/ 0 w 1311007"/>
              <a:gd name="T1" fmla="*/ 264405 h 264405"/>
              <a:gd name="T2" fmla="*/ 462709 w 1311007"/>
              <a:gd name="T3" fmla="*/ 0 h 264405"/>
              <a:gd name="T4" fmla="*/ 1311007 w 1311007"/>
              <a:gd name="T5" fmla="*/ 220337 h 264405"/>
              <a:gd name="T6" fmla="*/ 0 w 1311007"/>
              <a:gd name="T7" fmla="*/ 264405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264405"/>
              <a:gd name="T14" fmla="*/ 1311007 w 1311007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264405">
                <a:moveTo>
                  <a:pt x="0" y="264405"/>
                </a:moveTo>
                <a:lnTo>
                  <a:pt x="462709" y="0"/>
                </a:lnTo>
                <a:lnTo>
                  <a:pt x="1311007" y="220337"/>
                </a:lnTo>
                <a:lnTo>
                  <a:pt x="0" y="26440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4" name="任意多边形 49"/>
          <p:cNvSpPr>
            <a:spLocks noChangeArrowheads="1"/>
          </p:cNvSpPr>
          <p:nvPr userDrawn="1"/>
        </p:nvSpPr>
        <p:spPr bwMode="auto">
          <a:xfrm>
            <a:off x="2263775" y="2065338"/>
            <a:ext cx="958850" cy="223837"/>
          </a:xfrm>
          <a:custGeom>
            <a:avLst/>
            <a:gdLst>
              <a:gd name="T0" fmla="*/ 0 w 1277956"/>
              <a:gd name="T1" fmla="*/ 220337 h 286438"/>
              <a:gd name="T2" fmla="*/ 572877 w 1277956"/>
              <a:gd name="T3" fmla="*/ 286438 h 286438"/>
              <a:gd name="T4" fmla="*/ 1277956 w 1277956"/>
              <a:gd name="T5" fmla="*/ 0 h 286438"/>
              <a:gd name="T6" fmla="*/ 0 w 1277956"/>
              <a:gd name="T7" fmla="*/ 220337 h 286438"/>
              <a:gd name="T8" fmla="*/ 0 60000 65536"/>
              <a:gd name="T9" fmla="*/ 0 60000 65536"/>
              <a:gd name="T10" fmla="*/ 0 60000 65536"/>
              <a:gd name="T11" fmla="*/ 0 60000 65536"/>
              <a:gd name="T12" fmla="*/ 0 w 1277956"/>
              <a:gd name="T13" fmla="*/ 0 h 286438"/>
              <a:gd name="T14" fmla="*/ 1277956 w 1277956"/>
              <a:gd name="T15" fmla="*/ 286438 h 28643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77956" h="286438">
                <a:moveTo>
                  <a:pt x="0" y="220337"/>
                </a:moveTo>
                <a:lnTo>
                  <a:pt x="572877" y="286438"/>
                </a:lnTo>
                <a:lnTo>
                  <a:pt x="1277956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F3A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5" name="任意多边形 51"/>
          <p:cNvSpPr>
            <a:spLocks noChangeArrowheads="1"/>
          </p:cNvSpPr>
          <p:nvPr userDrawn="1"/>
        </p:nvSpPr>
        <p:spPr bwMode="auto">
          <a:xfrm>
            <a:off x="2255838" y="2279650"/>
            <a:ext cx="768350" cy="1092200"/>
          </a:xfrm>
          <a:custGeom>
            <a:avLst/>
            <a:gdLst>
              <a:gd name="T0" fmla="*/ 561860 w 1002534"/>
              <a:gd name="T1" fmla="*/ 0 h 1454227"/>
              <a:gd name="T2" fmla="*/ 1002534 w 1002534"/>
              <a:gd name="T3" fmla="*/ 66101 h 1454227"/>
              <a:gd name="T4" fmla="*/ 0 w 1002534"/>
              <a:gd name="T5" fmla="*/ 1454227 h 1454227"/>
              <a:gd name="T6" fmla="*/ 561860 w 1002534"/>
              <a:gd name="T7" fmla="*/ 0 h 1454227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4"/>
              <a:gd name="T13" fmla="*/ 0 h 1454227"/>
              <a:gd name="T14" fmla="*/ 1002534 w 1002534"/>
              <a:gd name="T15" fmla="*/ 1454227 h 14542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4" h="1454227">
                <a:moveTo>
                  <a:pt x="561860" y="0"/>
                </a:moveTo>
                <a:lnTo>
                  <a:pt x="1002534" y="66101"/>
                </a:lnTo>
                <a:lnTo>
                  <a:pt x="0" y="1454227"/>
                </a:lnTo>
                <a:lnTo>
                  <a:pt x="561860" y="0"/>
                </a:lnTo>
                <a:close/>
              </a:path>
            </a:pathLst>
          </a:custGeom>
          <a:solidFill>
            <a:srgbClr val="F159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6" name="任意多边形 52"/>
          <p:cNvSpPr>
            <a:spLocks noChangeArrowheads="1"/>
          </p:cNvSpPr>
          <p:nvPr userDrawn="1"/>
        </p:nvSpPr>
        <p:spPr bwMode="auto">
          <a:xfrm>
            <a:off x="2247900" y="2330450"/>
            <a:ext cx="1354138" cy="1057275"/>
          </a:xfrm>
          <a:custGeom>
            <a:avLst/>
            <a:gdLst>
              <a:gd name="T0" fmla="*/ 1013552 w 1817783"/>
              <a:gd name="T1" fmla="*/ 0 h 1443209"/>
              <a:gd name="T2" fmla="*/ 1817783 w 1817783"/>
              <a:gd name="T3" fmla="*/ 132202 h 1443209"/>
              <a:gd name="T4" fmla="*/ 0 w 1817783"/>
              <a:gd name="T5" fmla="*/ 1443209 h 1443209"/>
              <a:gd name="T6" fmla="*/ 1013552 w 1817783"/>
              <a:gd name="T7" fmla="*/ 0 h 1443209"/>
              <a:gd name="T8" fmla="*/ 0 60000 65536"/>
              <a:gd name="T9" fmla="*/ 0 60000 65536"/>
              <a:gd name="T10" fmla="*/ 0 60000 65536"/>
              <a:gd name="T11" fmla="*/ 0 60000 65536"/>
              <a:gd name="T12" fmla="*/ 0 w 1817783"/>
              <a:gd name="T13" fmla="*/ 0 h 1443209"/>
              <a:gd name="T14" fmla="*/ 1817783 w 1817783"/>
              <a:gd name="T15" fmla="*/ 1443209 h 14432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17783" h="1443209">
                <a:moveTo>
                  <a:pt x="1013552" y="0"/>
                </a:moveTo>
                <a:lnTo>
                  <a:pt x="1817783" y="132202"/>
                </a:lnTo>
                <a:lnTo>
                  <a:pt x="0" y="1443209"/>
                </a:lnTo>
                <a:lnTo>
                  <a:pt x="1013552" y="0"/>
                </a:lnTo>
                <a:close/>
              </a:path>
            </a:pathLst>
          </a:custGeom>
          <a:solidFill>
            <a:srgbClr val="128B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7" name="任意多边形 57"/>
          <p:cNvSpPr>
            <a:spLocks noChangeArrowheads="1"/>
          </p:cNvSpPr>
          <p:nvPr userDrawn="1"/>
        </p:nvSpPr>
        <p:spPr bwMode="auto">
          <a:xfrm>
            <a:off x="3106738" y="2413000"/>
            <a:ext cx="1023937" cy="355600"/>
          </a:xfrm>
          <a:custGeom>
            <a:avLst/>
            <a:gdLst>
              <a:gd name="T0" fmla="*/ 638978 w 1366092"/>
              <a:gd name="T1" fmla="*/ 0 h 473726"/>
              <a:gd name="T2" fmla="*/ 0 w 1366092"/>
              <a:gd name="T3" fmla="*/ 473726 h 473726"/>
              <a:gd name="T4" fmla="*/ 1366092 w 1366092"/>
              <a:gd name="T5" fmla="*/ 121186 h 473726"/>
              <a:gd name="T6" fmla="*/ 638978 w 1366092"/>
              <a:gd name="T7" fmla="*/ 0 h 473726"/>
              <a:gd name="T8" fmla="*/ 0 60000 65536"/>
              <a:gd name="T9" fmla="*/ 0 60000 65536"/>
              <a:gd name="T10" fmla="*/ 0 60000 65536"/>
              <a:gd name="T11" fmla="*/ 0 60000 65536"/>
              <a:gd name="T12" fmla="*/ 0 w 1366092"/>
              <a:gd name="T13" fmla="*/ 0 h 473726"/>
              <a:gd name="T14" fmla="*/ 1366092 w 1366092"/>
              <a:gd name="T15" fmla="*/ 473726 h 4737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66092" h="473726">
                <a:moveTo>
                  <a:pt x="638978" y="0"/>
                </a:moveTo>
                <a:lnTo>
                  <a:pt x="0" y="473726"/>
                </a:lnTo>
                <a:lnTo>
                  <a:pt x="1366092" y="121186"/>
                </a:lnTo>
                <a:lnTo>
                  <a:pt x="638978" y="0"/>
                </a:lnTo>
                <a:close/>
              </a:path>
            </a:pathLst>
          </a:custGeom>
          <a:solidFill>
            <a:srgbClr val="15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8" name="任意多边形 59"/>
          <p:cNvSpPr>
            <a:spLocks noChangeArrowheads="1"/>
          </p:cNvSpPr>
          <p:nvPr userDrawn="1"/>
        </p:nvSpPr>
        <p:spPr bwMode="auto">
          <a:xfrm>
            <a:off x="3106738" y="2759075"/>
            <a:ext cx="925512" cy="265113"/>
          </a:xfrm>
          <a:custGeom>
            <a:avLst/>
            <a:gdLst>
              <a:gd name="T0" fmla="*/ 0 w 1233889"/>
              <a:gd name="T1" fmla="*/ 0 h 352540"/>
              <a:gd name="T2" fmla="*/ 947451 w 1233889"/>
              <a:gd name="T3" fmla="*/ 352540 h 352540"/>
              <a:gd name="T4" fmla="*/ 1233889 w 1233889"/>
              <a:gd name="T5" fmla="*/ 44068 h 352540"/>
              <a:gd name="T6" fmla="*/ 0 w 1233889"/>
              <a:gd name="T7" fmla="*/ 0 h 352540"/>
              <a:gd name="T8" fmla="*/ 0 60000 65536"/>
              <a:gd name="T9" fmla="*/ 0 60000 65536"/>
              <a:gd name="T10" fmla="*/ 0 60000 65536"/>
              <a:gd name="T11" fmla="*/ 0 60000 65536"/>
              <a:gd name="T12" fmla="*/ 0 w 1233889"/>
              <a:gd name="T13" fmla="*/ 0 h 352540"/>
              <a:gd name="T14" fmla="*/ 1233889 w 1233889"/>
              <a:gd name="T15" fmla="*/ 352540 h 3525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33889" h="352540">
                <a:moveTo>
                  <a:pt x="0" y="0"/>
                </a:moveTo>
                <a:lnTo>
                  <a:pt x="947451" y="352540"/>
                </a:lnTo>
                <a:lnTo>
                  <a:pt x="1233889" y="44068"/>
                </a:lnTo>
                <a:lnTo>
                  <a:pt x="0" y="0"/>
                </a:lnTo>
                <a:close/>
              </a:path>
            </a:pathLst>
          </a:custGeom>
          <a:solidFill>
            <a:srgbClr val="155D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9" name="任意多边形 60"/>
          <p:cNvSpPr>
            <a:spLocks noChangeArrowheads="1"/>
          </p:cNvSpPr>
          <p:nvPr userDrawn="1"/>
        </p:nvSpPr>
        <p:spPr bwMode="auto">
          <a:xfrm>
            <a:off x="3883025" y="2495550"/>
            <a:ext cx="288925" cy="619125"/>
          </a:xfrm>
          <a:custGeom>
            <a:avLst/>
            <a:gdLst>
              <a:gd name="T0" fmla="*/ 0 w 385590"/>
              <a:gd name="T1" fmla="*/ 99152 h 826265"/>
              <a:gd name="T2" fmla="*/ 363556 w 385590"/>
              <a:gd name="T3" fmla="*/ 826265 h 826265"/>
              <a:gd name="T4" fmla="*/ 385590 w 385590"/>
              <a:gd name="T5" fmla="*/ 0 h 826265"/>
              <a:gd name="T6" fmla="*/ 0 w 385590"/>
              <a:gd name="T7" fmla="*/ 99152 h 826265"/>
              <a:gd name="T8" fmla="*/ 0 60000 65536"/>
              <a:gd name="T9" fmla="*/ 0 60000 65536"/>
              <a:gd name="T10" fmla="*/ 0 60000 65536"/>
              <a:gd name="T11" fmla="*/ 0 60000 65536"/>
              <a:gd name="T12" fmla="*/ 0 w 385590"/>
              <a:gd name="T13" fmla="*/ 0 h 826265"/>
              <a:gd name="T14" fmla="*/ 385590 w 385590"/>
              <a:gd name="T15" fmla="*/ 826265 h 8262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5590" h="826265">
                <a:moveTo>
                  <a:pt x="0" y="99152"/>
                </a:moveTo>
                <a:lnTo>
                  <a:pt x="363556" y="826265"/>
                </a:lnTo>
                <a:lnTo>
                  <a:pt x="385590" y="0"/>
                </a:lnTo>
                <a:lnTo>
                  <a:pt x="0" y="99152"/>
                </a:lnTo>
                <a:close/>
              </a:path>
            </a:pathLst>
          </a:custGeom>
          <a:solidFill>
            <a:srgbClr val="0FB4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0" name="任意多边形 62"/>
          <p:cNvSpPr>
            <a:spLocks noChangeArrowheads="1"/>
          </p:cNvSpPr>
          <p:nvPr userDrawn="1"/>
        </p:nvSpPr>
        <p:spPr bwMode="auto">
          <a:xfrm>
            <a:off x="4148138" y="2487613"/>
            <a:ext cx="188912" cy="636587"/>
          </a:xfrm>
          <a:custGeom>
            <a:avLst/>
            <a:gdLst>
              <a:gd name="T0" fmla="*/ 22034 w 253388"/>
              <a:gd name="T1" fmla="*/ 0 h 848299"/>
              <a:gd name="T2" fmla="*/ 0 w 253388"/>
              <a:gd name="T3" fmla="*/ 848299 h 848299"/>
              <a:gd name="T4" fmla="*/ 253388 w 253388"/>
              <a:gd name="T5" fmla="*/ 539827 h 848299"/>
              <a:gd name="T6" fmla="*/ 22034 w 253388"/>
              <a:gd name="T7" fmla="*/ 0 h 848299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848299"/>
              <a:gd name="T14" fmla="*/ 253388 w 253388"/>
              <a:gd name="T15" fmla="*/ 848299 h 84829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848299">
                <a:moveTo>
                  <a:pt x="22034" y="0"/>
                </a:moveTo>
                <a:lnTo>
                  <a:pt x="0" y="848299"/>
                </a:lnTo>
                <a:lnTo>
                  <a:pt x="253388" y="539827"/>
                </a:lnTo>
                <a:lnTo>
                  <a:pt x="22034" y="0"/>
                </a:lnTo>
                <a:close/>
              </a:path>
            </a:pathLst>
          </a:custGeom>
          <a:solidFill>
            <a:srgbClr val="0973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" name="任意多边形 63"/>
          <p:cNvSpPr>
            <a:spLocks noChangeArrowheads="1"/>
          </p:cNvSpPr>
          <p:nvPr userDrawn="1"/>
        </p:nvSpPr>
        <p:spPr bwMode="auto">
          <a:xfrm>
            <a:off x="4171950" y="2495550"/>
            <a:ext cx="488950" cy="412750"/>
          </a:xfrm>
          <a:custGeom>
            <a:avLst/>
            <a:gdLst>
              <a:gd name="T0" fmla="*/ 0 w 649995"/>
              <a:gd name="T1" fmla="*/ 0 h 550843"/>
              <a:gd name="T2" fmla="*/ 209320 w 649995"/>
              <a:gd name="T3" fmla="*/ 550843 h 550843"/>
              <a:gd name="T4" fmla="*/ 649995 w 649995"/>
              <a:gd name="T5" fmla="*/ 88135 h 550843"/>
              <a:gd name="T6" fmla="*/ 0 w 649995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550843"/>
              <a:gd name="T14" fmla="*/ 649995 w 649995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550843">
                <a:moveTo>
                  <a:pt x="0" y="0"/>
                </a:moveTo>
                <a:lnTo>
                  <a:pt x="209320" y="550843"/>
                </a:lnTo>
                <a:lnTo>
                  <a:pt x="649995" y="88135"/>
                </a:lnTo>
                <a:lnTo>
                  <a:pt x="0" y="0"/>
                </a:lnTo>
                <a:close/>
              </a:path>
            </a:pathLst>
          </a:custGeom>
          <a:solidFill>
            <a:srgbClr val="13B1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" name="任意多边形 64"/>
          <p:cNvSpPr>
            <a:spLocks noChangeArrowheads="1"/>
          </p:cNvSpPr>
          <p:nvPr userDrawn="1"/>
        </p:nvSpPr>
        <p:spPr bwMode="auto">
          <a:xfrm>
            <a:off x="4346575" y="2552700"/>
            <a:ext cx="1073150" cy="322263"/>
          </a:xfrm>
          <a:custGeom>
            <a:avLst/>
            <a:gdLst>
              <a:gd name="T0" fmla="*/ 0 w 1432193"/>
              <a:gd name="T1" fmla="*/ 429658 h 429658"/>
              <a:gd name="T2" fmla="*/ 1432193 w 1432193"/>
              <a:gd name="T3" fmla="*/ 297455 h 429658"/>
              <a:gd name="T4" fmla="*/ 429658 w 1432193"/>
              <a:gd name="T5" fmla="*/ 0 h 429658"/>
              <a:gd name="T6" fmla="*/ 0 w 1432193"/>
              <a:gd name="T7" fmla="*/ 429658 h 429658"/>
              <a:gd name="T8" fmla="*/ 0 60000 65536"/>
              <a:gd name="T9" fmla="*/ 0 60000 65536"/>
              <a:gd name="T10" fmla="*/ 0 60000 65536"/>
              <a:gd name="T11" fmla="*/ 0 60000 65536"/>
              <a:gd name="T12" fmla="*/ 0 w 1432193"/>
              <a:gd name="T13" fmla="*/ 0 h 429658"/>
              <a:gd name="T14" fmla="*/ 1432193 w 1432193"/>
              <a:gd name="T15" fmla="*/ 429658 h 42965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2193" h="429658">
                <a:moveTo>
                  <a:pt x="0" y="429658"/>
                </a:moveTo>
                <a:lnTo>
                  <a:pt x="1432193" y="297455"/>
                </a:lnTo>
                <a:lnTo>
                  <a:pt x="429658" y="0"/>
                </a:lnTo>
                <a:lnTo>
                  <a:pt x="0" y="429658"/>
                </a:lnTo>
                <a:close/>
              </a:path>
            </a:pathLst>
          </a:custGeom>
          <a:solidFill>
            <a:srgbClr val="0E78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3" name="任意多边形 68"/>
          <p:cNvSpPr>
            <a:spLocks noChangeArrowheads="1"/>
          </p:cNvSpPr>
          <p:nvPr userDrawn="1"/>
        </p:nvSpPr>
        <p:spPr bwMode="auto">
          <a:xfrm>
            <a:off x="4568825" y="2817813"/>
            <a:ext cx="373063" cy="115887"/>
          </a:xfrm>
          <a:custGeom>
            <a:avLst/>
            <a:gdLst>
              <a:gd name="T0" fmla="*/ 0 w 495759"/>
              <a:gd name="T1" fmla="*/ 22034 h 154237"/>
              <a:gd name="T2" fmla="*/ 88135 w 495759"/>
              <a:gd name="T3" fmla="*/ 154237 h 154237"/>
              <a:gd name="T4" fmla="*/ 495759 w 495759"/>
              <a:gd name="T5" fmla="*/ 0 h 154237"/>
              <a:gd name="T6" fmla="*/ 0 w 495759"/>
              <a:gd name="T7" fmla="*/ 22034 h 154237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154237"/>
              <a:gd name="T14" fmla="*/ 495759 w 495759"/>
              <a:gd name="T15" fmla="*/ 154237 h 15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154237">
                <a:moveTo>
                  <a:pt x="0" y="22034"/>
                </a:moveTo>
                <a:lnTo>
                  <a:pt x="88135" y="154237"/>
                </a:lnTo>
                <a:lnTo>
                  <a:pt x="495759" y="0"/>
                </a:lnTo>
                <a:lnTo>
                  <a:pt x="0" y="22034"/>
                </a:lnTo>
                <a:close/>
              </a:path>
            </a:pathLst>
          </a:custGeom>
          <a:solidFill>
            <a:srgbClr val="24B2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4" name="任意多边形 73"/>
          <p:cNvSpPr>
            <a:spLocks noChangeArrowheads="1"/>
          </p:cNvSpPr>
          <p:nvPr userDrawn="1"/>
        </p:nvSpPr>
        <p:spPr bwMode="auto">
          <a:xfrm>
            <a:off x="3479800" y="1116013"/>
            <a:ext cx="669925" cy="561975"/>
          </a:xfrm>
          <a:custGeom>
            <a:avLst/>
            <a:gdLst>
              <a:gd name="T0" fmla="*/ 77118 w 892366"/>
              <a:gd name="T1" fmla="*/ 0 h 749147"/>
              <a:gd name="T2" fmla="*/ 892366 w 892366"/>
              <a:gd name="T3" fmla="*/ 749147 h 749147"/>
              <a:gd name="T4" fmla="*/ 0 w 892366"/>
              <a:gd name="T5" fmla="*/ 528810 h 749147"/>
              <a:gd name="T6" fmla="*/ 77118 w 892366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92366"/>
              <a:gd name="T13" fmla="*/ 0 h 749147"/>
              <a:gd name="T14" fmla="*/ 892366 w 892366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92366" h="749147">
                <a:moveTo>
                  <a:pt x="77118" y="0"/>
                </a:moveTo>
                <a:lnTo>
                  <a:pt x="892366" y="749147"/>
                </a:lnTo>
                <a:lnTo>
                  <a:pt x="0" y="528810"/>
                </a:lnTo>
                <a:lnTo>
                  <a:pt x="77118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5" name="任意多边形 83"/>
          <p:cNvSpPr>
            <a:spLocks noChangeArrowheads="1"/>
          </p:cNvSpPr>
          <p:nvPr userDrawn="1"/>
        </p:nvSpPr>
        <p:spPr bwMode="auto">
          <a:xfrm>
            <a:off x="5370513" y="1165225"/>
            <a:ext cx="396875" cy="619125"/>
          </a:xfrm>
          <a:custGeom>
            <a:avLst/>
            <a:gdLst>
              <a:gd name="T0" fmla="*/ 495759 w 495759"/>
              <a:gd name="T1" fmla="*/ 0 h 793214"/>
              <a:gd name="T2" fmla="*/ 88135 w 495759"/>
              <a:gd name="T3" fmla="*/ 793214 h 793214"/>
              <a:gd name="T4" fmla="*/ 0 w 495759"/>
              <a:gd name="T5" fmla="*/ 462708 h 793214"/>
              <a:gd name="T6" fmla="*/ 495759 w 495759"/>
              <a:gd name="T7" fmla="*/ 0 h 793214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793214"/>
              <a:gd name="T14" fmla="*/ 495759 w 495759"/>
              <a:gd name="T15" fmla="*/ 793214 h 79321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793214">
                <a:moveTo>
                  <a:pt x="495759" y="0"/>
                </a:moveTo>
                <a:lnTo>
                  <a:pt x="88135" y="793214"/>
                </a:lnTo>
                <a:lnTo>
                  <a:pt x="0" y="462708"/>
                </a:lnTo>
                <a:lnTo>
                  <a:pt x="495759" y="0"/>
                </a:lnTo>
                <a:close/>
              </a:path>
            </a:pathLst>
          </a:custGeom>
          <a:solidFill>
            <a:srgbClr val="491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6" name="任意多边形 84"/>
          <p:cNvSpPr>
            <a:spLocks noChangeArrowheads="1"/>
          </p:cNvSpPr>
          <p:nvPr userDrawn="1"/>
        </p:nvSpPr>
        <p:spPr bwMode="auto">
          <a:xfrm>
            <a:off x="4651375" y="1768475"/>
            <a:ext cx="512763" cy="355600"/>
          </a:xfrm>
          <a:custGeom>
            <a:avLst/>
            <a:gdLst>
              <a:gd name="T0" fmla="*/ 0 w 683046"/>
              <a:gd name="T1" fmla="*/ 0 h 473725"/>
              <a:gd name="T2" fmla="*/ 683046 w 683046"/>
              <a:gd name="T3" fmla="*/ 0 h 473725"/>
              <a:gd name="T4" fmla="*/ 440675 w 683046"/>
              <a:gd name="T5" fmla="*/ 473725 h 473725"/>
              <a:gd name="T6" fmla="*/ 0 w 683046"/>
              <a:gd name="T7" fmla="*/ 0 h 473725"/>
              <a:gd name="T8" fmla="*/ 0 60000 65536"/>
              <a:gd name="T9" fmla="*/ 0 60000 65536"/>
              <a:gd name="T10" fmla="*/ 0 60000 65536"/>
              <a:gd name="T11" fmla="*/ 0 60000 65536"/>
              <a:gd name="T12" fmla="*/ 0 w 683046"/>
              <a:gd name="T13" fmla="*/ 0 h 473725"/>
              <a:gd name="T14" fmla="*/ 683046 w 683046"/>
              <a:gd name="T15" fmla="*/ 473725 h 4737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83046" h="473725">
                <a:moveTo>
                  <a:pt x="0" y="0"/>
                </a:moveTo>
                <a:lnTo>
                  <a:pt x="683046" y="0"/>
                </a:lnTo>
                <a:lnTo>
                  <a:pt x="440675" y="473725"/>
                </a:lnTo>
                <a:lnTo>
                  <a:pt x="0" y="0"/>
                </a:lnTo>
                <a:close/>
              </a:path>
            </a:pathLst>
          </a:custGeom>
          <a:solidFill>
            <a:srgbClr val="19B9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7" name="任意多边形 86"/>
          <p:cNvSpPr>
            <a:spLocks noChangeArrowheads="1"/>
          </p:cNvSpPr>
          <p:nvPr userDrawn="1"/>
        </p:nvSpPr>
        <p:spPr bwMode="auto">
          <a:xfrm>
            <a:off x="4965700" y="1990725"/>
            <a:ext cx="528638" cy="703263"/>
          </a:xfrm>
          <a:custGeom>
            <a:avLst/>
            <a:gdLst>
              <a:gd name="T0" fmla="*/ 352540 w 705080"/>
              <a:gd name="T1" fmla="*/ 0 h 936434"/>
              <a:gd name="T2" fmla="*/ 705080 w 705080"/>
              <a:gd name="T3" fmla="*/ 936434 h 936434"/>
              <a:gd name="T4" fmla="*/ 0 w 705080"/>
              <a:gd name="T5" fmla="*/ 154236 h 936434"/>
              <a:gd name="T6" fmla="*/ 352540 w 705080"/>
              <a:gd name="T7" fmla="*/ 0 h 936434"/>
              <a:gd name="T8" fmla="*/ 0 60000 65536"/>
              <a:gd name="T9" fmla="*/ 0 60000 65536"/>
              <a:gd name="T10" fmla="*/ 0 60000 65536"/>
              <a:gd name="T11" fmla="*/ 0 60000 65536"/>
              <a:gd name="T12" fmla="*/ 0 w 705080"/>
              <a:gd name="T13" fmla="*/ 0 h 936434"/>
              <a:gd name="T14" fmla="*/ 705080 w 705080"/>
              <a:gd name="T15" fmla="*/ 936434 h 93643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05080" h="936434">
                <a:moveTo>
                  <a:pt x="352540" y="0"/>
                </a:moveTo>
                <a:lnTo>
                  <a:pt x="705080" y="936434"/>
                </a:lnTo>
                <a:lnTo>
                  <a:pt x="0" y="154236"/>
                </a:lnTo>
                <a:lnTo>
                  <a:pt x="352540" y="0"/>
                </a:lnTo>
                <a:close/>
              </a:path>
            </a:pathLst>
          </a:custGeom>
          <a:solidFill>
            <a:srgbClr val="1E79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8" name="任意多边形 87"/>
          <p:cNvSpPr>
            <a:spLocks noChangeArrowheads="1"/>
          </p:cNvSpPr>
          <p:nvPr userDrawn="1"/>
        </p:nvSpPr>
        <p:spPr bwMode="auto">
          <a:xfrm>
            <a:off x="5181600" y="1760538"/>
            <a:ext cx="263525" cy="230187"/>
          </a:xfrm>
          <a:custGeom>
            <a:avLst/>
            <a:gdLst>
              <a:gd name="T0" fmla="*/ 66101 w 352540"/>
              <a:gd name="T1" fmla="*/ 308472 h 308472"/>
              <a:gd name="T2" fmla="*/ 352540 w 352540"/>
              <a:gd name="T3" fmla="*/ 22034 h 308472"/>
              <a:gd name="T4" fmla="*/ 0 w 352540"/>
              <a:gd name="T5" fmla="*/ 0 h 308472"/>
              <a:gd name="T6" fmla="*/ 66101 w 352540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352540"/>
              <a:gd name="T13" fmla="*/ 0 h 308472"/>
              <a:gd name="T14" fmla="*/ 352540 w 352540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2540" h="308472">
                <a:moveTo>
                  <a:pt x="66101" y="308472"/>
                </a:moveTo>
                <a:lnTo>
                  <a:pt x="352540" y="22034"/>
                </a:lnTo>
                <a:lnTo>
                  <a:pt x="0" y="0"/>
                </a:lnTo>
                <a:lnTo>
                  <a:pt x="66101" y="308472"/>
                </a:lnTo>
                <a:close/>
              </a:path>
            </a:pathLst>
          </a:custGeom>
          <a:solidFill>
            <a:srgbClr val="104F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9" name="任意多边形 88"/>
          <p:cNvSpPr>
            <a:spLocks noChangeArrowheads="1"/>
          </p:cNvSpPr>
          <p:nvPr userDrawn="1"/>
        </p:nvSpPr>
        <p:spPr bwMode="auto">
          <a:xfrm>
            <a:off x="5197475" y="1752600"/>
            <a:ext cx="884238" cy="244475"/>
          </a:xfrm>
          <a:custGeom>
            <a:avLst/>
            <a:gdLst>
              <a:gd name="T0" fmla="*/ 0 w 1178804"/>
              <a:gd name="T1" fmla="*/ 275421 h 275421"/>
              <a:gd name="T2" fmla="*/ 1178804 w 1178804"/>
              <a:gd name="T3" fmla="*/ 33050 h 275421"/>
              <a:gd name="T4" fmla="*/ 363556 w 1178804"/>
              <a:gd name="T5" fmla="*/ 0 h 275421"/>
              <a:gd name="T6" fmla="*/ 0 w 1178804"/>
              <a:gd name="T7" fmla="*/ 275421 h 275421"/>
              <a:gd name="T8" fmla="*/ 0 60000 65536"/>
              <a:gd name="T9" fmla="*/ 0 60000 65536"/>
              <a:gd name="T10" fmla="*/ 0 60000 65536"/>
              <a:gd name="T11" fmla="*/ 0 60000 65536"/>
              <a:gd name="T12" fmla="*/ 0 w 1178804"/>
              <a:gd name="T13" fmla="*/ 0 h 275421"/>
              <a:gd name="T14" fmla="*/ 1178804 w 1178804"/>
              <a:gd name="T15" fmla="*/ 275421 h 27542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8804" h="275421">
                <a:moveTo>
                  <a:pt x="0" y="275421"/>
                </a:moveTo>
                <a:lnTo>
                  <a:pt x="1178804" y="33050"/>
                </a:lnTo>
                <a:lnTo>
                  <a:pt x="363556" y="0"/>
                </a:lnTo>
                <a:lnTo>
                  <a:pt x="0" y="275421"/>
                </a:lnTo>
                <a:close/>
              </a:path>
            </a:pathLst>
          </a:custGeom>
          <a:solidFill>
            <a:srgbClr val="0B85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0" name="任意多边形 90"/>
          <p:cNvSpPr>
            <a:spLocks noChangeArrowheads="1"/>
          </p:cNvSpPr>
          <p:nvPr userDrawn="1"/>
        </p:nvSpPr>
        <p:spPr bwMode="auto">
          <a:xfrm>
            <a:off x="5411788" y="1776413"/>
            <a:ext cx="735012" cy="727075"/>
          </a:xfrm>
          <a:custGeom>
            <a:avLst/>
            <a:gdLst>
              <a:gd name="T0" fmla="*/ 903383 w 980501"/>
              <a:gd name="T1" fmla="*/ 0 h 969484"/>
              <a:gd name="T2" fmla="*/ 980501 w 980501"/>
              <a:gd name="T3" fmla="*/ 341522 h 969484"/>
              <a:gd name="T4" fmla="*/ 0 w 980501"/>
              <a:gd name="T5" fmla="*/ 969484 h 969484"/>
              <a:gd name="T6" fmla="*/ 903383 w 980501"/>
              <a:gd name="T7" fmla="*/ 0 h 969484"/>
              <a:gd name="T8" fmla="*/ 0 60000 65536"/>
              <a:gd name="T9" fmla="*/ 0 60000 65536"/>
              <a:gd name="T10" fmla="*/ 0 60000 65536"/>
              <a:gd name="T11" fmla="*/ 0 60000 65536"/>
              <a:gd name="T12" fmla="*/ 0 w 980501"/>
              <a:gd name="T13" fmla="*/ 0 h 969484"/>
              <a:gd name="T14" fmla="*/ 980501 w 980501"/>
              <a:gd name="T15" fmla="*/ 969484 h 96948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0501" h="969484">
                <a:moveTo>
                  <a:pt x="903383" y="0"/>
                </a:moveTo>
                <a:lnTo>
                  <a:pt x="980501" y="341522"/>
                </a:lnTo>
                <a:lnTo>
                  <a:pt x="0" y="969484"/>
                </a:lnTo>
                <a:lnTo>
                  <a:pt x="903383" y="0"/>
                </a:lnTo>
                <a:close/>
              </a:path>
            </a:pathLst>
          </a:custGeom>
          <a:solidFill>
            <a:srgbClr val="1478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1" name="任意多边形 91"/>
          <p:cNvSpPr>
            <a:spLocks noChangeArrowheads="1"/>
          </p:cNvSpPr>
          <p:nvPr userDrawn="1"/>
        </p:nvSpPr>
        <p:spPr bwMode="auto">
          <a:xfrm>
            <a:off x="5403850" y="2279650"/>
            <a:ext cx="347663" cy="414338"/>
          </a:xfrm>
          <a:custGeom>
            <a:avLst/>
            <a:gdLst>
              <a:gd name="T0" fmla="*/ 462708 w 462708"/>
              <a:gd name="T1" fmla="*/ 0 h 550843"/>
              <a:gd name="T2" fmla="*/ 110169 w 462708"/>
              <a:gd name="T3" fmla="*/ 550843 h 550843"/>
              <a:gd name="T4" fmla="*/ 0 w 462708"/>
              <a:gd name="T5" fmla="*/ 264405 h 550843"/>
              <a:gd name="T6" fmla="*/ 462708 w 462708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462708"/>
              <a:gd name="T13" fmla="*/ 0 h 550843"/>
              <a:gd name="T14" fmla="*/ 462708 w 462708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2708" h="550843">
                <a:moveTo>
                  <a:pt x="462708" y="0"/>
                </a:moveTo>
                <a:lnTo>
                  <a:pt x="110169" y="550843"/>
                </a:lnTo>
                <a:lnTo>
                  <a:pt x="0" y="264405"/>
                </a:lnTo>
                <a:lnTo>
                  <a:pt x="462708" y="0"/>
                </a:lnTo>
                <a:close/>
              </a:path>
            </a:pathLst>
          </a:custGeom>
          <a:solidFill>
            <a:srgbClr val="1071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" name="任意多边形 92"/>
          <p:cNvSpPr>
            <a:spLocks noChangeArrowheads="1"/>
          </p:cNvSpPr>
          <p:nvPr userDrawn="1"/>
        </p:nvSpPr>
        <p:spPr bwMode="auto">
          <a:xfrm rot="21328923">
            <a:off x="5470525" y="2305050"/>
            <a:ext cx="271463" cy="381000"/>
          </a:xfrm>
          <a:custGeom>
            <a:avLst/>
            <a:gdLst>
              <a:gd name="T0" fmla="*/ 363556 w 363556"/>
              <a:gd name="T1" fmla="*/ 0 h 506776"/>
              <a:gd name="T2" fmla="*/ 319489 w 363556"/>
              <a:gd name="T3" fmla="*/ 231354 h 506776"/>
              <a:gd name="T4" fmla="*/ 0 w 363556"/>
              <a:gd name="T5" fmla="*/ 506776 h 506776"/>
              <a:gd name="T6" fmla="*/ 363556 w 363556"/>
              <a:gd name="T7" fmla="*/ 0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363556"/>
              <a:gd name="T13" fmla="*/ 0 h 506776"/>
              <a:gd name="T14" fmla="*/ 363556 w 363556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3556" h="506776">
                <a:moveTo>
                  <a:pt x="363556" y="0"/>
                </a:moveTo>
                <a:lnTo>
                  <a:pt x="319489" y="231354"/>
                </a:lnTo>
                <a:lnTo>
                  <a:pt x="0" y="506776"/>
                </a:lnTo>
                <a:lnTo>
                  <a:pt x="363556" y="0"/>
                </a:lnTo>
                <a:close/>
              </a:path>
            </a:pathLst>
          </a:custGeom>
          <a:solidFill>
            <a:srgbClr val="1D99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3" name="任意多边形 94"/>
          <p:cNvSpPr>
            <a:spLocks noChangeArrowheads="1"/>
          </p:cNvSpPr>
          <p:nvPr userDrawn="1"/>
        </p:nvSpPr>
        <p:spPr bwMode="auto">
          <a:xfrm>
            <a:off x="4991100" y="296863"/>
            <a:ext cx="965200" cy="231775"/>
          </a:xfrm>
          <a:custGeom>
            <a:avLst/>
            <a:gdLst>
              <a:gd name="T0" fmla="*/ 0 w 1288973"/>
              <a:gd name="T1" fmla="*/ 308472 h 308472"/>
              <a:gd name="T2" fmla="*/ 1288973 w 1288973"/>
              <a:gd name="T3" fmla="*/ 0 h 308472"/>
              <a:gd name="T4" fmla="*/ 154236 w 1288973"/>
              <a:gd name="T5" fmla="*/ 11016 h 308472"/>
              <a:gd name="T6" fmla="*/ 0 w 1288973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08472"/>
              <a:gd name="T14" fmla="*/ 1288973 w 1288973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08472">
                <a:moveTo>
                  <a:pt x="0" y="308472"/>
                </a:moveTo>
                <a:lnTo>
                  <a:pt x="1288973" y="0"/>
                </a:lnTo>
                <a:lnTo>
                  <a:pt x="154236" y="11016"/>
                </a:lnTo>
                <a:lnTo>
                  <a:pt x="0" y="308472"/>
                </a:ln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4" name="任意多边形 95"/>
          <p:cNvSpPr>
            <a:spLocks noChangeArrowheads="1"/>
          </p:cNvSpPr>
          <p:nvPr userDrawn="1"/>
        </p:nvSpPr>
        <p:spPr bwMode="auto">
          <a:xfrm>
            <a:off x="5006975" y="430213"/>
            <a:ext cx="793750" cy="742950"/>
          </a:xfrm>
          <a:custGeom>
            <a:avLst/>
            <a:gdLst>
              <a:gd name="T0" fmla="*/ 0 w 1057619"/>
              <a:gd name="T1" fmla="*/ 121186 h 991518"/>
              <a:gd name="T2" fmla="*/ 440674 w 1057619"/>
              <a:gd name="T3" fmla="*/ 0 h 991518"/>
              <a:gd name="T4" fmla="*/ 1057619 w 1057619"/>
              <a:gd name="T5" fmla="*/ 991518 h 991518"/>
              <a:gd name="T6" fmla="*/ 0 w 1057619"/>
              <a:gd name="T7" fmla="*/ 121186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057619"/>
              <a:gd name="T13" fmla="*/ 0 h 991518"/>
              <a:gd name="T14" fmla="*/ 1057619 w 1057619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57619" h="991518">
                <a:moveTo>
                  <a:pt x="0" y="121186"/>
                </a:moveTo>
                <a:lnTo>
                  <a:pt x="440674" y="0"/>
                </a:lnTo>
                <a:lnTo>
                  <a:pt x="1057619" y="991518"/>
                </a:lnTo>
                <a:lnTo>
                  <a:pt x="0" y="121186"/>
                </a:lnTo>
                <a:close/>
              </a:path>
            </a:pathLst>
          </a:custGeom>
          <a:solidFill>
            <a:srgbClr val="06AA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5" name="任意多边形 98"/>
          <p:cNvSpPr>
            <a:spLocks noChangeArrowheads="1"/>
          </p:cNvSpPr>
          <p:nvPr userDrawn="1"/>
        </p:nvSpPr>
        <p:spPr bwMode="auto">
          <a:xfrm>
            <a:off x="5767388" y="296863"/>
            <a:ext cx="1701800" cy="868362"/>
          </a:xfrm>
          <a:custGeom>
            <a:avLst/>
            <a:gdLst>
              <a:gd name="T0" fmla="*/ 286439 w 2269475"/>
              <a:gd name="T1" fmla="*/ 0 h 1156772"/>
              <a:gd name="T2" fmla="*/ 2269475 w 2269475"/>
              <a:gd name="T3" fmla="*/ 0 h 1156772"/>
              <a:gd name="T4" fmla="*/ 0 w 2269475"/>
              <a:gd name="T5" fmla="*/ 1156772 h 1156772"/>
              <a:gd name="T6" fmla="*/ 286439 w 2269475"/>
              <a:gd name="T7" fmla="*/ 0 h 1156772"/>
              <a:gd name="T8" fmla="*/ 0 60000 65536"/>
              <a:gd name="T9" fmla="*/ 0 60000 65536"/>
              <a:gd name="T10" fmla="*/ 0 60000 65536"/>
              <a:gd name="T11" fmla="*/ 0 60000 65536"/>
              <a:gd name="T12" fmla="*/ 0 w 2269475"/>
              <a:gd name="T13" fmla="*/ 0 h 1156772"/>
              <a:gd name="T14" fmla="*/ 2269475 w 2269475"/>
              <a:gd name="T15" fmla="*/ 1156772 h 11567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69475" h="1156772">
                <a:moveTo>
                  <a:pt x="286439" y="0"/>
                </a:moveTo>
                <a:lnTo>
                  <a:pt x="2269475" y="0"/>
                </a:lnTo>
                <a:lnTo>
                  <a:pt x="0" y="1156772"/>
                </a:lnTo>
                <a:lnTo>
                  <a:pt x="286439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6" name="任意多边形 99"/>
          <p:cNvSpPr>
            <a:spLocks noChangeArrowheads="1"/>
          </p:cNvSpPr>
          <p:nvPr userDrawn="1"/>
        </p:nvSpPr>
        <p:spPr bwMode="auto">
          <a:xfrm>
            <a:off x="5734050" y="280988"/>
            <a:ext cx="1709738" cy="900112"/>
          </a:xfrm>
          <a:custGeom>
            <a:avLst/>
            <a:gdLst>
              <a:gd name="T0" fmla="*/ 77118 w 2280492"/>
              <a:gd name="T1" fmla="*/ 1167788 h 1189822"/>
              <a:gd name="T2" fmla="*/ 771181 w 2280492"/>
              <a:gd name="T3" fmla="*/ 1090670 h 1189822"/>
              <a:gd name="T4" fmla="*/ 2280492 w 2280492"/>
              <a:gd name="T5" fmla="*/ 0 h 1189822"/>
              <a:gd name="T6" fmla="*/ 0 w 2280492"/>
              <a:gd name="T7" fmla="*/ 1189822 h 1189822"/>
              <a:gd name="T8" fmla="*/ 77118 w 2280492"/>
              <a:gd name="T9" fmla="*/ 1167788 h 11898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80492"/>
              <a:gd name="T16" fmla="*/ 0 h 1189822"/>
              <a:gd name="T17" fmla="*/ 2280492 w 2280492"/>
              <a:gd name="T18" fmla="*/ 1189822 h 118982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80492" h="1189822">
                <a:moveTo>
                  <a:pt x="77118" y="1167788"/>
                </a:moveTo>
                <a:lnTo>
                  <a:pt x="771181" y="1090670"/>
                </a:lnTo>
                <a:lnTo>
                  <a:pt x="2280492" y="0"/>
                </a:lnTo>
                <a:lnTo>
                  <a:pt x="0" y="1189822"/>
                </a:lnTo>
                <a:lnTo>
                  <a:pt x="77118" y="1167788"/>
                </a:lnTo>
                <a:close/>
              </a:path>
            </a:pathLst>
          </a:custGeom>
          <a:solidFill>
            <a:srgbClr val="0BA7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7" name="任意多边形 103"/>
          <p:cNvSpPr>
            <a:spLocks noChangeArrowheads="1"/>
          </p:cNvSpPr>
          <p:nvPr userDrawn="1"/>
        </p:nvSpPr>
        <p:spPr bwMode="auto">
          <a:xfrm>
            <a:off x="5437188" y="1438275"/>
            <a:ext cx="569912" cy="361950"/>
          </a:xfrm>
          <a:custGeom>
            <a:avLst/>
            <a:gdLst>
              <a:gd name="T0" fmla="*/ 176270 w 760164"/>
              <a:gd name="T1" fmla="*/ 88135 h 440675"/>
              <a:gd name="T2" fmla="*/ 760164 w 760164"/>
              <a:gd name="T3" fmla="*/ 0 h 440675"/>
              <a:gd name="T4" fmla="*/ 0 w 760164"/>
              <a:gd name="T5" fmla="*/ 440675 h 440675"/>
              <a:gd name="T6" fmla="*/ 176270 w 760164"/>
              <a:gd name="T7" fmla="*/ 88135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760164"/>
              <a:gd name="T13" fmla="*/ 0 h 440675"/>
              <a:gd name="T14" fmla="*/ 760164 w 760164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0164" h="440675">
                <a:moveTo>
                  <a:pt x="176270" y="88135"/>
                </a:moveTo>
                <a:lnTo>
                  <a:pt x="760164" y="0"/>
                </a:lnTo>
                <a:lnTo>
                  <a:pt x="0" y="440675"/>
                </a:lnTo>
                <a:lnTo>
                  <a:pt x="176270" y="88135"/>
                </a:lnTo>
                <a:close/>
              </a:path>
            </a:pathLst>
          </a:custGeom>
          <a:solidFill>
            <a:srgbClr val="0A73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任意多边形 105"/>
          <p:cNvSpPr>
            <a:spLocks noChangeArrowheads="1"/>
          </p:cNvSpPr>
          <p:nvPr userDrawn="1"/>
        </p:nvSpPr>
        <p:spPr bwMode="auto">
          <a:xfrm>
            <a:off x="5445125" y="1627188"/>
            <a:ext cx="438150" cy="165100"/>
          </a:xfrm>
          <a:custGeom>
            <a:avLst/>
            <a:gdLst>
              <a:gd name="T0" fmla="*/ 0 w 583894"/>
              <a:gd name="T1" fmla="*/ 198304 h 220337"/>
              <a:gd name="T2" fmla="*/ 583894 w 583894"/>
              <a:gd name="T3" fmla="*/ 220337 h 220337"/>
              <a:gd name="T4" fmla="*/ 341522 w 583894"/>
              <a:gd name="T5" fmla="*/ 0 h 220337"/>
              <a:gd name="T6" fmla="*/ 0 w 583894"/>
              <a:gd name="T7" fmla="*/ 198304 h 220337"/>
              <a:gd name="T8" fmla="*/ 0 60000 65536"/>
              <a:gd name="T9" fmla="*/ 0 60000 65536"/>
              <a:gd name="T10" fmla="*/ 0 60000 65536"/>
              <a:gd name="T11" fmla="*/ 0 60000 65536"/>
              <a:gd name="T12" fmla="*/ 0 w 583894"/>
              <a:gd name="T13" fmla="*/ 0 h 220337"/>
              <a:gd name="T14" fmla="*/ 583894 w 583894"/>
              <a:gd name="T15" fmla="*/ 220337 h 2203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83894" h="220337">
                <a:moveTo>
                  <a:pt x="0" y="198304"/>
                </a:moveTo>
                <a:lnTo>
                  <a:pt x="583894" y="220337"/>
                </a:lnTo>
                <a:lnTo>
                  <a:pt x="341522" y="0"/>
                </a:lnTo>
                <a:lnTo>
                  <a:pt x="0" y="198304"/>
                </a:lnTo>
                <a:close/>
              </a:path>
            </a:pathLst>
          </a:custGeom>
          <a:solidFill>
            <a:srgbClr val="1466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9" name="任意多边形 107"/>
          <p:cNvSpPr>
            <a:spLocks noChangeArrowheads="1"/>
          </p:cNvSpPr>
          <p:nvPr userDrawn="1"/>
        </p:nvSpPr>
        <p:spPr bwMode="auto">
          <a:xfrm>
            <a:off x="5908675" y="1346200"/>
            <a:ext cx="355600" cy="430213"/>
          </a:xfrm>
          <a:custGeom>
            <a:avLst/>
            <a:gdLst>
              <a:gd name="T0" fmla="*/ 77118 w 473725"/>
              <a:gd name="T1" fmla="*/ 165253 h 572878"/>
              <a:gd name="T2" fmla="*/ 473725 w 473725"/>
              <a:gd name="T3" fmla="*/ 0 h 572878"/>
              <a:gd name="T4" fmla="*/ 0 w 473725"/>
              <a:gd name="T5" fmla="*/ 572878 h 572878"/>
              <a:gd name="T6" fmla="*/ 77118 w 473725"/>
              <a:gd name="T7" fmla="*/ 165253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572878"/>
              <a:gd name="T14" fmla="*/ 473725 w 473725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572878">
                <a:moveTo>
                  <a:pt x="77118" y="165253"/>
                </a:moveTo>
                <a:lnTo>
                  <a:pt x="473725" y="0"/>
                </a:lnTo>
                <a:lnTo>
                  <a:pt x="0" y="572878"/>
                </a:lnTo>
                <a:lnTo>
                  <a:pt x="77118" y="165253"/>
                </a:lnTo>
                <a:close/>
              </a:path>
            </a:pathLst>
          </a:custGeom>
          <a:solidFill>
            <a:srgbClr val="133E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0" name="任意多边形 110"/>
          <p:cNvSpPr>
            <a:spLocks noChangeArrowheads="1"/>
          </p:cNvSpPr>
          <p:nvPr userDrawn="1"/>
        </p:nvSpPr>
        <p:spPr bwMode="auto">
          <a:xfrm>
            <a:off x="5916613" y="-73025"/>
            <a:ext cx="1684337" cy="387350"/>
          </a:xfrm>
          <a:custGeom>
            <a:avLst/>
            <a:gdLst>
              <a:gd name="T0" fmla="*/ 0 w 2247441"/>
              <a:gd name="T1" fmla="*/ 495759 h 495759"/>
              <a:gd name="T2" fmla="*/ 991518 w 2247441"/>
              <a:gd name="T3" fmla="*/ 0 h 495759"/>
              <a:gd name="T4" fmla="*/ 2247441 w 2247441"/>
              <a:gd name="T5" fmla="*/ 0 h 495759"/>
              <a:gd name="T6" fmla="*/ 2060154 w 2247441"/>
              <a:gd name="T7" fmla="*/ 473725 h 495759"/>
              <a:gd name="T8" fmla="*/ 0 w 2247441"/>
              <a:gd name="T9" fmla="*/ 495759 h 4957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47441"/>
              <a:gd name="T16" fmla="*/ 0 h 495759"/>
              <a:gd name="T17" fmla="*/ 2247441 w 2247441"/>
              <a:gd name="T18" fmla="*/ 495759 h 4957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47441" h="495759">
                <a:moveTo>
                  <a:pt x="0" y="495759"/>
                </a:moveTo>
                <a:lnTo>
                  <a:pt x="991518" y="0"/>
                </a:lnTo>
                <a:lnTo>
                  <a:pt x="2247441" y="0"/>
                </a:lnTo>
                <a:lnTo>
                  <a:pt x="2060154" y="473725"/>
                </a:lnTo>
                <a:lnTo>
                  <a:pt x="0" y="495759"/>
                </a:lnTo>
                <a:close/>
              </a:path>
            </a:pathLst>
          </a:custGeom>
          <a:solidFill>
            <a:srgbClr val="1C96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1" name="任意多边形 111"/>
          <p:cNvSpPr>
            <a:spLocks noChangeArrowheads="1"/>
          </p:cNvSpPr>
          <p:nvPr userDrawn="1"/>
        </p:nvSpPr>
        <p:spPr bwMode="auto">
          <a:xfrm>
            <a:off x="5957888" y="-123825"/>
            <a:ext cx="850900" cy="422275"/>
          </a:xfrm>
          <a:custGeom>
            <a:avLst/>
            <a:gdLst>
              <a:gd name="T0" fmla="*/ 0 w 1134738"/>
              <a:gd name="T1" fmla="*/ 561861 h 561861"/>
              <a:gd name="T2" fmla="*/ 870333 w 1134738"/>
              <a:gd name="T3" fmla="*/ 0 h 561861"/>
              <a:gd name="T4" fmla="*/ 1134738 w 1134738"/>
              <a:gd name="T5" fmla="*/ 22034 h 561861"/>
              <a:gd name="T6" fmla="*/ 0 w 1134738"/>
              <a:gd name="T7" fmla="*/ 561861 h 561861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561861"/>
              <a:gd name="T14" fmla="*/ 1134738 w 1134738"/>
              <a:gd name="T15" fmla="*/ 561861 h 5618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561861">
                <a:moveTo>
                  <a:pt x="0" y="561861"/>
                </a:moveTo>
                <a:lnTo>
                  <a:pt x="870333" y="0"/>
                </a:lnTo>
                <a:lnTo>
                  <a:pt x="1134738" y="22034"/>
                </a:lnTo>
                <a:lnTo>
                  <a:pt x="0" y="561861"/>
                </a:lnTo>
                <a:close/>
              </a:path>
            </a:pathLst>
          </a:custGeom>
          <a:solidFill>
            <a:srgbClr val="11A7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" name="任意多边形 112"/>
          <p:cNvSpPr>
            <a:spLocks noChangeArrowheads="1"/>
          </p:cNvSpPr>
          <p:nvPr userDrawn="1"/>
        </p:nvSpPr>
        <p:spPr bwMode="auto">
          <a:xfrm>
            <a:off x="7461250" y="0"/>
            <a:ext cx="330200" cy="273050"/>
          </a:xfrm>
          <a:custGeom>
            <a:avLst/>
            <a:gdLst>
              <a:gd name="T0" fmla="*/ 121186 w 440675"/>
              <a:gd name="T1" fmla="*/ 0 h 363557"/>
              <a:gd name="T2" fmla="*/ 440675 w 440675"/>
              <a:gd name="T3" fmla="*/ 0 h 363557"/>
              <a:gd name="T4" fmla="*/ 0 w 440675"/>
              <a:gd name="T5" fmla="*/ 363557 h 363557"/>
              <a:gd name="T6" fmla="*/ 121186 w 440675"/>
              <a:gd name="T7" fmla="*/ 0 h 363557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363557"/>
              <a:gd name="T14" fmla="*/ 440675 w 440675"/>
              <a:gd name="T15" fmla="*/ 363557 h 3635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363557">
                <a:moveTo>
                  <a:pt x="121186" y="0"/>
                </a:moveTo>
                <a:lnTo>
                  <a:pt x="440675" y="0"/>
                </a:lnTo>
                <a:lnTo>
                  <a:pt x="0" y="363557"/>
                </a:lnTo>
                <a:lnTo>
                  <a:pt x="121186" y="0"/>
                </a:lnTo>
                <a:close/>
              </a:path>
            </a:pathLst>
          </a:custGeom>
          <a:solidFill>
            <a:srgbClr val="1059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3" name="任意多边形 114"/>
          <p:cNvSpPr>
            <a:spLocks noChangeArrowheads="1"/>
          </p:cNvSpPr>
          <p:nvPr userDrawn="1"/>
        </p:nvSpPr>
        <p:spPr bwMode="auto">
          <a:xfrm>
            <a:off x="7427913" y="-139700"/>
            <a:ext cx="611187" cy="446088"/>
          </a:xfrm>
          <a:custGeom>
            <a:avLst/>
            <a:gdLst>
              <a:gd name="T0" fmla="*/ 0 w 815248"/>
              <a:gd name="T1" fmla="*/ 550844 h 550844"/>
              <a:gd name="T2" fmla="*/ 638978 w 815248"/>
              <a:gd name="T3" fmla="*/ 0 h 550844"/>
              <a:gd name="T4" fmla="*/ 815248 w 815248"/>
              <a:gd name="T5" fmla="*/ 341523 h 550844"/>
              <a:gd name="T6" fmla="*/ 0 w 815248"/>
              <a:gd name="T7" fmla="*/ 550844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815248"/>
              <a:gd name="T13" fmla="*/ 0 h 550844"/>
              <a:gd name="T14" fmla="*/ 815248 w 815248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15248" h="550844">
                <a:moveTo>
                  <a:pt x="0" y="550844"/>
                </a:moveTo>
                <a:lnTo>
                  <a:pt x="638978" y="0"/>
                </a:lnTo>
                <a:lnTo>
                  <a:pt x="815248" y="341523"/>
                </a:lnTo>
                <a:lnTo>
                  <a:pt x="0" y="550844"/>
                </a:lnTo>
                <a:close/>
              </a:path>
            </a:pathLst>
          </a:custGeom>
          <a:solidFill>
            <a:srgbClr val="6FC4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4" name="任意多边形 39"/>
          <p:cNvSpPr>
            <a:spLocks noChangeArrowheads="1"/>
          </p:cNvSpPr>
          <p:nvPr userDrawn="1"/>
        </p:nvSpPr>
        <p:spPr bwMode="auto">
          <a:xfrm>
            <a:off x="1892300" y="1139825"/>
            <a:ext cx="1644650" cy="595313"/>
          </a:xfrm>
          <a:custGeom>
            <a:avLst/>
            <a:gdLst>
              <a:gd name="T0" fmla="*/ 0 w 2192356"/>
              <a:gd name="T1" fmla="*/ 782197 h 782197"/>
              <a:gd name="T2" fmla="*/ 727113 w 2192356"/>
              <a:gd name="T3" fmla="*/ 649995 h 782197"/>
              <a:gd name="T4" fmla="*/ 2192356 w 2192356"/>
              <a:gd name="T5" fmla="*/ 0 h 782197"/>
              <a:gd name="T6" fmla="*/ 0 w 2192356"/>
              <a:gd name="T7" fmla="*/ 782197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192356"/>
              <a:gd name="T13" fmla="*/ 0 h 782197"/>
              <a:gd name="T14" fmla="*/ 2192356 w 2192356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92356" h="782197">
                <a:moveTo>
                  <a:pt x="0" y="782197"/>
                </a:moveTo>
                <a:lnTo>
                  <a:pt x="727113" y="649995"/>
                </a:lnTo>
                <a:lnTo>
                  <a:pt x="2192356" y="0"/>
                </a:lnTo>
                <a:lnTo>
                  <a:pt x="0" y="782197"/>
                </a:lnTo>
                <a:close/>
              </a:path>
            </a:pathLst>
          </a:custGeom>
          <a:solidFill>
            <a:srgbClr val="FBB6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5" name="任意多边形 82"/>
          <p:cNvSpPr>
            <a:spLocks noChangeArrowheads="1"/>
          </p:cNvSpPr>
          <p:nvPr userDrawn="1"/>
        </p:nvSpPr>
        <p:spPr bwMode="auto">
          <a:xfrm>
            <a:off x="5222875" y="1198563"/>
            <a:ext cx="520700" cy="487362"/>
          </a:xfrm>
          <a:custGeom>
            <a:avLst/>
            <a:gdLst>
              <a:gd name="T0" fmla="*/ 672029 w 672029"/>
              <a:gd name="T1" fmla="*/ 0 h 649995"/>
              <a:gd name="T2" fmla="*/ 0 w 672029"/>
              <a:gd name="T3" fmla="*/ 649995 h 649995"/>
              <a:gd name="T4" fmla="*/ 154236 w 672029"/>
              <a:gd name="T5" fmla="*/ 231354 h 649995"/>
              <a:gd name="T6" fmla="*/ 672029 w 672029"/>
              <a:gd name="T7" fmla="*/ 0 h 649995"/>
              <a:gd name="T8" fmla="*/ 0 60000 65536"/>
              <a:gd name="T9" fmla="*/ 0 60000 65536"/>
              <a:gd name="T10" fmla="*/ 0 60000 65536"/>
              <a:gd name="T11" fmla="*/ 0 60000 65536"/>
              <a:gd name="T12" fmla="*/ 0 w 672029"/>
              <a:gd name="T13" fmla="*/ 0 h 649995"/>
              <a:gd name="T14" fmla="*/ 672029 w 672029"/>
              <a:gd name="T15" fmla="*/ 649995 h 64999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029" h="649995">
                <a:moveTo>
                  <a:pt x="672029" y="0"/>
                </a:moveTo>
                <a:lnTo>
                  <a:pt x="0" y="649995"/>
                </a:lnTo>
                <a:lnTo>
                  <a:pt x="154236" y="231354"/>
                </a:lnTo>
                <a:lnTo>
                  <a:pt x="672029" y="0"/>
                </a:lnTo>
                <a:close/>
              </a:path>
            </a:pathLst>
          </a:custGeom>
          <a:solidFill>
            <a:srgbClr val="AA1D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6" name="任意多边形 119"/>
          <p:cNvSpPr>
            <a:spLocks noChangeArrowheads="1"/>
          </p:cNvSpPr>
          <p:nvPr userDrawn="1"/>
        </p:nvSpPr>
        <p:spPr bwMode="auto">
          <a:xfrm>
            <a:off x="2279650" y="1536700"/>
            <a:ext cx="2281238" cy="701675"/>
          </a:xfrm>
          <a:custGeom>
            <a:avLst/>
            <a:gdLst>
              <a:gd name="T0" fmla="*/ 0 w 2974555"/>
              <a:gd name="T1" fmla="*/ 925417 h 925417"/>
              <a:gd name="T2" fmla="*/ 2974555 w 2974555"/>
              <a:gd name="T3" fmla="*/ 0 h 925417"/>
              <a:gd name="T4" fmla="*/ 2500829 w 2974555"/>
              <a:gd name="T5" fmla="*/ 484742 h 925417"/>
              <a:gd name="T6" fmla="*/ 0 w 2974555"/>
              <a:gd name="T7" fmla="*/ 925417 h 925417"/>
              <a:gd name="T8" fmla="*/ 0 60000 65536"/>
              <a:gd name="T9" fmla="*/ 0 60000 65536"/>
              <a:gd name="T10" fmla="*/ 0 60000 65536"/>
              <a:gd name="T11" fmla="*/ 0 60000 65536"/>
              <a:gd name="T12" fmla="*/ 0 w 2974555"/>
              <a:gd name="T13" fmla="*/ 0 h 925417"/>
              <a:gd name="T14" fmla="*/ 2974555 w 2974555"/>
              <a:gd name="T15" fmla="*/ 925417 h 92541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55" h="925417">
                <a:moveTo>
                  <a:pt x="0" y="925417"/>
                </a:moveTo>
                <a:lnTo>
                  <a:pt x="2974555" y="0"/>
                </a:lnTo>
                <a:lnTo>
                  <a:pt x="2500829" y="484742"/>
                </a:lnTo>
                <a:lnTo>
                  <a:pt x="0" y="925417"/>
                </a:lnTo>
                <a:close/>
              </a:path>
            </a:pathLst>
          </a:custGeom>
          <a:solidFill>
            <a:srgbClr val="EB26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7" name="任意多边形 120"/>
          <p:cNvSpPr>
            <a:spLocks noChangeArrowheads="1"/>
          </p:cNvSpPr>
          <p:nvPr userDrawn="1"/>
        </p:nvSpPr>
        <p:spPr bwMode="auto">
          <a:xfrm>
            <a:off x="-139700" y="4246563"/>
            <a:ext cx="255588" cy="265112"/>
          </a:xfrm>
          <a:custGeom>
            <a:avLst/>
            <a:gdLst>
              <a:gd name="T0" fmla="*/ 44068 w 341523"/>
              <a:gd name="T1" fmla="*/ 0 h 352540"/>
              <a:gd name="T2" fmla="*/ 341523 w 341523"/>
              <a:gd name="T3" fmla="*/ 352540 h 352540"/>
              <a:gd name="T4" fmla="*/ 0 w 341523"/>
              <a:gd name="T5" fmla="*/ 253388 h 352540"/>
              <a:gd name="T6" fmla="*/ 33051 w 341523"/>
              <a:gd name="T7" fmla="*/ 55084 h 352540"/>
              <a:gd name="T8" fmla="*/ 44068 w 341523"/>
              <a:gd name="T9" fmla="*/ 0 h 3525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1523"/>
              <a:gd name="T16" fmla="*/ 0 h 352540"/>
              <a:gd name="T17" fmla="*/ 341523 w 341523"/>
              <a:gd name="T18" fmla="*/ 352540 h 3525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1523" h="352540">
                <a:moveTo>
                  <a:pt x="44068" y="0"/>
                </a:moveTo>
                <a:lnTo>
                  <a:pt x="341523" y="352540"/>
                </a:lnTo>
                <a:lnTo>
                  <a:pt x="0" y="253388"/>
                </a:lnTo>
                <a:lnTo>
                  <a:pt x="33051" y="55084"/>
                </a:lnTo>
                <a:lnTo>
                  <a:pt x="44068" y="0"/>
                </a:lnTo>
                <a:close/>
              </a:path>
            </a:pathLst>
          </a:custGeom>
          <a:solidFill>
            <a:srgbClr val="E034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8" name="任意多边形 122"/>
          <p:cNvSpPr>
            <a:spLocks noChangeArrowheads="1"/>
          </p:cNvSpPr>
          <p:nvPr userDrawn="1"/>
        </p:nvSpPr>
        <p:spPr bwMode="auto">
          <a:xfrm>
            <a:off x="1438275" y="3722688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CB428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任意多边形 126"/>
          <p:cNvSpPr>
            <a:spLocks noChangeArrowheads="1"/>
          </p:cNvSpPr>
          <p:nvPr userDrawn="1"/>
        </p:nvSpPr>
        <p:spPr bwMode="auto">
          <a:xfrm rot="6756059">
            <a:off x="4123532" y="4880769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EF5C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任意多边形 135"/>
          <p:cNvSpPr>
            <a:spLocks noChangeArrowheads="1"/>
          </p:cNvSpPr>
          <p:nvPr userDrawn="1"/>
        </p:nvSpPr>
        <p:spPr bwMode="auto">
          <a:xfrm>
            <a:off x="6138863" y="2495550"/>
            <a:ext cx="206375" cy="214313"/>
          </a:xfrm>
          <a:custGeom>
            <a:avLst/>
            <a:gdLst>
              <a:gd name="T0" fmla="*/ 0 w 275421"/>
              <a:gd name="T1" fmla="*/ 33051 h 286439"/>
              <a:gd name="T2" fmla="*/ 275421 w 275421"/>
              <a:gd name="T3" fmla="*/ 0 h 286439"/>
              <a:gd name="T4" fmla="*/ 88135 w 275421"/>
              <a:gd name="T5" fmla="*/ 286439 h 286439"/>
              <a:gd name="T6" fmla="*/ 0 w 275421"/>
              <a:gd name="T7" fmla="*/ 33051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275421"/>
              <a:gd name="T13" fmla="*/ 0 h 286439"/>
              <a:gd name="T14" fmla="*/ 275421 w 275421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5421" h="286439">
                <a:moveTo>
                  <a:pt x="0" y="33051"/>
                </a:moveTo>
                <a:lnTo>
                  <a:pt x="275421" y="0"/>
                </a:lnTo>
                <a:lnTo>
                  <a:pt x="88135" y="286439"/>
                </a:lnTo>
                <a:lnTo>
                  <a:pt x="0" y="33051"/>
                </a:lnTo>
                <a:close/>
              </a:path>
            </a:pathLst>
          </a:custGeom>
          <a:solidFill>
            <a:srgbClr val="3FC0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1" name="任意多边形 136"/>
          <p:cNvSpPr>
            <a:spLocks noChangeArrowheads="1"/>
          </p:cNvSpPr>
          <p:nvPr userDrawn="1"/>
        </p:nvSpPr>
        <p:spPr bwMode="auto">
          <a:xfrm>
            <a:off x="8788400" y="2698750"/>
            <a:ext cx="174625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F459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" name="任意多边形 137"/>
          <p:cNvSpPr>
            <a:spLocks noChangeArrowheads="1"/>
          </p:cNvSpPr>
          <p:nvPr userDrawn="1"/>
        </p:nvSpPr>
        <p:spPr bwMode="auto">
          <a:xfrm>
            <a:off x="7840663" y="1833563"/>
            <a:ext cx="247650" cy="198437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1080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3" name="任意多边形 138"/>
          <p:cNvSpPr>
            <a:spLocks noChangeArrowheads="1"/>
          </p:cNvSpPr>
          <p:nvPr userDrawn="1"/>
        </p:nvSpPr>
        <p:spPr bwMode="auto">
          <a:xfrm>
            <a:off x="6759575" y="1033463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045A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4" name="任意多边形 139"/>
          <p:cNvSpPr>
            <a:spLocks noChangeArrowheads="1"/>
          </p:cNvSpPr>
          <p:nvPr userDrawn="1"/>
        </p:nvSpPr>
        <p:spPr bwMode="auto">
          <a:xfrm>
            <a:off x="508000" y="657225"/>
            <a:ext cx="173038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5" name="任意多边形 140"/>
          <p:cNvSpPr>
            <a:spLocks noChangeArrowheads="1"/>
          </p:cNvSpPr>
          <p:nvPr userDrawn="1"/>
        </p:nvSpPr>
        <p:spPr bwMode="auto">
          <a:xfrm>
            <a:off x="1970088" y="962025"/>
            <a:ext cx="247650" cy="198438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6" name="任意多边形 142"/>
          <p:cNvSpPr>
            <a:spLocks noChangeArrowheads="1"/>
          </p:cNvSpPr>
          <p:nvPr userDrawn="1"/>
        </p:nvSpPr>
        <p:spPr bwMode="auto">
          <a:xfrm>
            <a:off x="3990975" y="639763"/>
            <a:ext cx="280988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4DC3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任意多边形 144"/>
          <p:cNvSpPr>
            <a:spLocks noChangeArrowheads="1"/>
          </p:cNvSpPr>
          <p:nvPr userDrawn="1"/>
        </p:nvSpPr>
        <p:spPr bwMode="auto">
          <a:xfrm>
            <a:off x="2786063" y="4511675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TextBox 11"/>
          <p:cNvSpPr>
            <a:spLocks noChangeArrowheads="1"/>
          </p:cNvSpPr>
          <p:nvPr userDrawn="1"/>
        </p:nvSpPr>
        <p:spPr bwMode="auto">
          <a:xfrm>
            <a:off x="4195763" y="3276600"/>
            <a:ext cx="5000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案</a:t>
            </a:r>
            <a:endParaRPr lang="en-US" altLang="zh-CN" sz="1200">
              <a:solidFill>
                <a:schemeClr val="bg1"/>
              </a:solidFill>
              <a:latin typeface="Yuanti SC Regular" charset="0"/>
              <a:ea typeface="微软雅黑" panose="020B0503020204020204" pitchFamily="34" charset="-122"/>
              <a:sym typeface="Yuanti SC Regular" charset="0"/>
            </a:endParaRPr>
          </a:p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例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dirty="0" smtClean="0">
                  <a:solidFill>
                    <a:srgbClr val="005292"/>
                  </a:solidFill>
                  <a:latin typeface="Impact" panose="020B0806030902050204" pitchFamily="34" charset="0"/>
                </a:rPr>
                <a:t>5</a:t>
              </a:r>
              <a:endParaRPr lang="zh-CN" altLang="en-US" sz="3600" dirty="0">
                <a:solidFill>
                  <a:srgbClr val="005292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image" Target="../media/image20.png"/><Relationship Id="rId7" Type="http://schemas.openxmlformats.org/officeDocument/2006/relationships/image" Target="../media/image19.png"/><Relationship Id="rId6" Type="http://schemas.openxmlformats.org/officeDocument/2006/relationships/image" Target="../media/image18.png"/><Relationship Id="rId5" Type="http://schemas.openxmlformats.org/officeDocument/2006/relationships/image" Target="../media/image17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1" Type="http://schemas.openxmlformats.org/officeDocument/2006/relationships/notesSlide" Target="../notesSlides/notesSlide10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4.jpeg"/></Relationships>
</file>

<file path=ppt/slides/_rels/slide1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4.xml"/><Relationship Id="rId7" Type="http://schemas.openxmlformats.org/officeDocument/2006/relationships/image" Target="../media/image21.png"/><Relationship Id="rId6" Type="http://schemas.microsoft.com/office/2007/relationships/media" Target="../media/media1.wmv"/><Relationship Id="rId5" Type="http://schemas.openxmlformats.org/officeDocument/2006/relationships/video" Target="../media/media1.wmv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11.xml"/><Relationship Id="rId1" Type="http://schemas.openxmlformats.org/officeDocument/2006/relationships/image" Target="../media/image14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12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5.xml"/><Relationship Id="rId6" Type="http://schemas.openxmlformats.org/officeDocument/2006/relationships/image" Target="../media/image23.png"/><Relationship Id="rId5" Type="http://schemas.openxmlformats.org/officeDocument/2006/relationships/image" Target="../media/image22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4.jpeg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6.xml"/><Relationship Id="rId7" Type="http://schemas.openxmlformats.org/officeDocument/2006/relationships/image" Target="../media/image26.png"/><Relationship Id="rId6" Type="http://schemas.openxmlformats.org/officeDocument/2006/relationships/image" Target="../media/image25.png"/><Relationship Id="rId5" Type="http://schemas.openxmlformats.org/officeDocument/2006/relationships/image" Target="../media/image24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13.xml"/><Relationship Id="rId1" Type="http://schemas.openxmlformats.org/officeDocument/2006/relationships/image" Target="../media/image14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.xml"/><Relationship Id="rId8" Type="http://schemas.openxmlformats.org/officeDocument/2006/relationships/image" Target="../media/image31.png"/><Relationship Id="rId7" Type="http://schemas.openxmlformats.org/officeDocument/2006/relationships/image" Target="../media/image30.png"/><Relationship Id="rId6" Type="http://schemas.openxmlformats.org/officeDocument/2006/relationships/image" Target="../media/image29.png"/><Relationship Id="rId5" Type="http://schemas.openxmlformats.org/officeDocument/2006/relationships/image" Target="../media/image28.png"/><Relationship Id="rId4" Type="http://schemas.openxmlformats.org/officeDocument/2006/relationships/image" Target="../media/image27.png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0" Type="http://schemas.openxmlformats.org/officeDocument/2006/relationships/notesSlide" Target="../notesSlides/notesSlide15.xml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7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7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6.png"/><Relationship Id="rId2" Type="http://schemas.openxmlformats.org/officeDocument/2006/relationships/image" Target="../media/image32.jpeg"/><Relationship Id="rId1" Type="http://schemas.openxmlformats.org/officeDocument/2006/relationships/image" Target="../media/image14.jpe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6.xml"/><Relationship Id="rId8" Type="http://schemas.openxmlformats.org/officeDocument/2006/relationships/slideLayout" Target="../slideLayouts/slideLayout2.xml"/><Relationship Id="rId7" Type="http://schemas.openxmlformats.org/officeDocument/2006/relationships/image" Target="../media/image13.png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8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1.xml"/><Relationship Id="rId5" Type="http://schemas.openxmlformats.org/officeDocument/2006/relationships/image" Target="../media/image15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4.jpe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9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2.xml"/><Relationship Id="rId5" Type="http://schemas.openxmlformats.org/officeDocument/2006/relationships/image" Target="../media/image16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4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2"/>
          <p:cNvSpPr>
            <a:spLocks noChangeArrowheads="1"/>
          </p:cNvSpPr>
          <p:nvPr/>
        </p:nvSpPr>
        <p:spPr bwMode="auto">
          <a:xfrm>
            <a:off x="3237470" y="3515558"/>
            <a:ext cx="5906530" cy="852488"/>
          </a:xfrm>
          <a:prstGeom prst="rect">
            <a:avLst/>
          </a:pr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1D97BC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TextBox 11"/>
          <p:cNvSpPr>
            <a:spLocks noChangeArrowheads="1"/>
          </p:cNvSpPr>
          <p:nvPr/>
        </p:nvSpPr>
        <p:spPr bwMode="auto">
          <a:xfrm>
            <a:off x="7821827" y="4534931"/>
            <a:ext cx="1027978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100" b="1" dirty="0">
                <a:solidFill>
                  <a:srgbClr val="ED7D3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梁高针</a:t>
            </a:r>
            <a:endParaRPr lang="zh-CN" altLang="en-US" sz="2100" b="1" dirty="0">
              <a:solidFill>
                <a:srgbClr val="ED7D3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Box 11"/>
          <p:cNvSpPr>
            <a:spLocks noChangeArrowheads="1"/>
          </p:cNvSpPr>
          <p:nvPr/>
        </p:nvSpPr>
        <p:spPr bwMode="auto">
          <a:xfrm>
            <a:off x="3978803" y="3603248"/>
            <a:ext cx="5165197" cy="6771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7.17-8.17</a:t>
            </a:r>
            <a:r>
              <a:rPr lang="zh-CN" altLang="en-US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工作月度汇报</a:t>
            </a:r>
            <a:endParaRPr lang="en-US" altLang="zh-CN" sz="3800" b="1" dirty="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仿微信应用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62305" y="889000"/>
            <a:ext cx="1664335" cy="2947035"/>
          </a:xfrm>
          <a:prstGeom prst="rect">
            <a:avLst/>
          </a:prstGeom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458085" y="889000"/>
            <a:ext cx="1875155" cy="2947035"/>
          </a:xfrm>
          <a:prstGeom prst="rect">
            <a:avLst/>
          </a:prstGeom>
        </p:spPr>
      </p:pic>
      <p:pic>
        <p:nvPicPr>
          <p:cNvPr id="4" name="图片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443730" y="889000"/>
            <a:ext cx="1929130" cy="294767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591300" y="889000"/>
            <a:ext cx="1894205" cy="294640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2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仿微信应用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3285" y="730250"/>
            <a:ext cx="1127760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所有功能概述：</a:t>
            </a:r>
            <a:endParaRPr lang="zh-CN" altLang="en-US" sz="1200"/>
          </a:p>
        </p:txBody>
      </p:sp>
      <p:pic>
        <p:nvPicPr>
          <p:cNvPr id="2" name="演示">
            <a:hlinkClick r:id="" action="ppaction://media"/>
          </p:cNvPr>
          <p:cNvPicPr/>
          <p:nvPr>
            <a:videoFile r:link="rId5"/>
            <p:extLst>
              <p:ext uri="{DAA4B4D4-6D71-4841-9C94-3DE7FCFB9230}">
                <p14:media xmlns:p14="http://schemas.microsoft.com/office/powerpoint/2010/main" r:embed="rId6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3460115" y="340995"/>
            <a:ext cx="2623820" cy="409257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 fullScrn="0">
              <p:cMediaNode>
                <p:cTn id="13" fill="hold" display="1">
                  <p:stCondLst>
                    <p:cond delay="indefinite"/>
                  </p:stCondLst>
                  <p:endCondLst>
                    <p:cond evt="onNext">
                      <p:tgtEl>
                        <p:sldTgt/>
                      </p:tgtEl>
                    </p:cond>
                    <p:cond evt="onPrev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video>
            <p:seq concurrent="1" nextAc="seek">
              <p:cTn id="14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5" fill="hold">
                      <p:stCondLst>
                        <p:cond delay="0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18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仿微信应用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0555" y="1339215"/>
            <a:ext cx="4324985" cy="2664460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37485" y="1339215"/>
            <a:ext cx="4709795" cy="266954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883285" y="730250"/>
            <a:ext cx="30397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利用</a:t>
            </a:r>
            <a:r>
              <a:rPr lang="en-US" altLang="zh-CN" sz="1200"/>
              <a:t>localstorage</a:t>
            </a:r>
            <a:r>
              <a:rPr lang="zh-CN" altLang="en-US" sz="1200"/>
              <a:t>来实现简单的发送信息</a:t>
            </a:r>
            <a:endParaRPr lang="zh-CN" altLang="en-US" sz="1200"/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仿微信应用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883285" y="730250"/>
            <a:ext cx="3039745" cy="27559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/>
              <a:t>利用</a:t>
            </a:r>
            <a:r>
              <a:rPr lang="en-US" altLang="zh-CN" sz="1200"/>
              <a:t>easymock</a:t>
            </a:r>
            <a:r>
              <a:rPr lang="zh-CN" altLang="en-US" sz="1200"/>
              <a:t>模拟后台数据</a:t>
            </a:r>
            <a:endParaRPr lang="zh-CN" altLang="en-US" sz="1200"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01625" y="1099820"/>
            <a:ext cx="8203565" cy="3609340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420745" y="1099820"/>
            <a:ext cx="3681730" cy="19024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01625" y="1099820"/>
            <a:ext cx="3118485" cy="3609975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2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2886892" y="2636429"/>
            <a:ext cx="360834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   </a:t>
            </a:r>
            <a:r>
              <a:rPr lang="zh-CN" altLang="en-US" sz="36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所用工具整合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空心弧 4"/>
          <p:cNvSpPr/>
          <p:nvPr/>
        </p:nvSpPr>
        <p:spPr>
          <a:xfrm>
            <a:off x="2384053" y="2826451"/>
            <a:ext cx="4239295" cy="4239295"/>
          </a:xfrm>
          <a:prstGeom prst="blockArc">
            <a:avLst>
              <a:gd name="adj1" fmla="val 10800000"/>
              <a:gd name="adj2" fmla="val 1"/>
              <a:gd name="adj3" fmla="val 3011"/>
            </a:avLst>
          </a:prstGeom>
          <a:solidFill>
            <a:srgbClr val="EBEBEB"/>
          </a:solidFill>
          <a:ln>
            <a:noFill/>
          </a:ln>
          <a:effectLst>
            <a:innerShdw blurRad="76200">
              <a:prstClr val="black"/>
            </a:inn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椭圆 34"/>
          <p:cNvSpPr/>
          <p:nvPr/>
        </p:nvSpPr>
        <p:spPr>
          <a:xfrm rot="10800000">
            <a:off x="4109151" y="1853345"/>
            <a:ext cx="709624" cy="912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0067B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 rot="12674412">
            <a:off x="5662251" y="2239893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4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16" name="椭圆 34"/>
          <p:cNvSpPr/>
          <p:nvPr/>
        </p:nvSpPr>
        <p:spPr>
          <a:xfrm rot="13669337">
            <a:off x="6535192" y="3461237"/>
            <a:ext cx="709624" cy="912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0067B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7" name="组合 16"/>
          <p:cNvGrpSpPr/>
          <p:nvPr/>
        </p:nvGrpSpPr>
        <p:grpSpPr>
          <a:xfrm rot="8809324">
            <a:off x="2670785" y="2219012"/>
            <a:ext cx="759550" cy="986833"/>
            <a:chOff x="4020870" y="2194485"/>
            <a:chExt cx="1102258" cy="143209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18" name="等腰三角形 43"/>
            <p:cNvSpPr/>
            <p:nvPr/>
          </p:nvSpPr>
          <p:spPr>
            <a:xfrm>
              <a:off x="4020870" y="2194485"/>
              <a:ext cx="1102258" cy="1432090"/>
            </a:xfrm>
            <a:custGeom>
              <a:avLst/>
              <a:gdLst/>
              <a:ahLst/>
              <a:cxnLst/>
              <a:rect l="l" t="t" r="r" b="b"/>
              <a:pathLst>
                <a:path w="1102258" h="1432090">
                  <a:moveTo>
                    <a:pt x="761620" y="431870"/>
                  </a:moveTo>
                  <a:lnTo>
                    <a:pt x="856659" y="621949"/>
                  </a:lnTo>
                  <a:lnTo>
                    <a:pt x="234710" y="621949"/>
                  </a:lnTo>
                  <a:lnTo>
                    <a:pt x="325695" y="439980"/>
                  </a:lnTo>
                  <a:cubicBezTo>
                    <a:pt x="163858" y="520416"/>
                    <a:pt x="53779" y="687834"/>
                    <a:pt x="53779" y="880961"/>
                  </a:cubicBezTo>
                  <a:cubicBezTo>
                    <a:pt x="53779" y="1155639"/>
                    <a:pt x="276450" y="1378310"/>
                    <a:pt x="551128" y="1378310"/>
                  </a:cubicBezTo>
                  <a:cubicBezTo>
                    <a:pt x="825806" y="1378310"/>
                    <a:pt x="1048477" y="1155639"/>
                    <a:pt x="1048477" y="880961"/>
                  </a:cubicBezTo>
                  <a:cubicBezTo>
                    <a:pt x="1048477" y="681767"/>
                    <a:pt x="931374" y="509923"/>
                    <a:pt x="761620" y="431870"/>
                  </a:cubicBezTo>
                  <a:close/>
                  <a:moveTo>
                    <a:pt x="545685" y="0"/>
                  </a:moveTo>
                  <a:lnTo>
                    <a:pt x="726120" y="360871"/>
                  </a:lnTo>
                  <a:cubicBezTo>
                    <a:pt x="945108" y="431845"/>
                    <a:pt x="1102258" y="638051"/>
                    <a:pt x="1102258" y="880961"/>
                  </a:cubicBezTo>
                  <a:cubicBezTo>
                    <a:pt x="1102258" y="1185341"/>
                    <a:pt x="855509" y="1432090"/>
                    <a:pt x="551129" y="1432090"/>
                  </a:cubicBezTo>
                  <a:cubicBezTo>
                    <a:pt x="246749" y="1432090"/>
                    <a:pt x="0" y="1185341"/>
                    <a:pt x="0" y="880961"/>
                  </a:cubicBezTo>
                  <a:cubicBezTo>
                    <a:pt x="0" y="642821"/>
                    <a:pt x="151038" y="439958"/>
                    <a:pt x="363249" y="364872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14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9" name="等腰三角形 42"/>
            <p:cNvSpPr/>
            <p:nvPr/>
          </p:nvSpPr>
          <p:spPr>
            <a:xfrm>
              <a:off x="4044928" y="2251925"/>
              <a:ext cx="1054142" cy="1350592"/>
            </a:xfrm>
            <a:custGeom>
              <a:avLst/>
              <a:gdLst/>
              <a:ahLst/>
              <a:cxnLst/>
              <a:rect l="l" t="t" r="r" b="b"/>
              <a:pathLst>
                <a:path w="1054142" h="1350592">
                  <a:moveTo>
                    <a:pt x="521627" y="0"/>
                  </a:moveTo>
                  <a:lnTo>
                    <a:pt x="682907" y="322559"/>
                  </a:lnTo>
                  <a:cubicBezTo>
                    <a:pt x="898294" y="386795"/>
                    <a:pt x="1054142" y="586958"/>
                    <a:pt x="1054142" y="823521"/>
                  </a:cubicBezTo>
                  <a:cubicBezTo>
                    <a:pt x="1054142" y="1114614"/>
                    <a:pt x="818164" y="1350592"/>
                    <a:pt x="527071" y="1350592"/>
                  </a:cubicBezTo>
                  <a:cubicBezTo>
                    <a:pt x="235978" y="1350592"/>
                    <a:pt x="0" y="1114614"/>
                    <a:pt x="0" y="823521"/>
                  </a:cubicBezTo>
                  <a:cubicBezTo>
                    <a:pt x="0" y="591722"/>
                    <a:pt x="149634" y="394871"/>
                    <a:pt x="358347" y="326560"/>
                  </a:cubicBezTo>
                  <a:close/>
                </a:path>
              </a:pathLst>
            </a:custGeom>
            <a:gradFill>
              <a:gsLst>
                <a:gs pos="0">
                  <a:schemeClr val="bg1"/>
                </a:gs>
                <a:gs pos="43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27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24" name="椭圆 34"/>
          <p:cNvSpPr/>
          <p:nvPr/>
        </p:nvSpPr>
        <p:spPr>
          <a:xfrm rot="8068240">
            <a:off x="1670786" y="3527312"/>
            <a:ext cx="709624" cy="912618"/>
          </a:xfrm>
          <a:custGeom>
            <a:avLst/>
            <a:gdLst/>
            <a:ahLst/>
            <a:cxnLst/>
            <a:rect l="l" t="t" r="r" b="b"/>
            <a:pathLst>
              <a:path w="1118836" h="1438889">
                <a:moveTo>
                  <a:pt x="548270" y="0"/>
                </a:moveTo>
                <a:lnTo>
                  <a:pt x="721662" y="346785"/>
                </a:lnTo>
                <a:cubicBezTo>
                  <a:pt x="951885" y="413972"/>
                  <a:pt x="1118836" y="627225"/>
                  <a:pt x="1118836" y="879471"/>
                </a:cubicBezTo>
                <a:cubicBezTo>
                  <a:pt x="1118836" y="1188429"/>
                  <a:pt x="868376" y="1438889"/>
                  <a:pt x="559418" y="1438889"/>
                </a:cubicBezTo>
                <a:cubicBezTo>
                  <a:pt x="250460" y="1438889"/>
                  <a:pt x="0" y="1188429"/>
                  <a:pt x="0" y="879471"/>
                </a:cubicBezTo>
                <a:cubicBezTo>
                  <a:pt x="0" y="636984"/>
                  <a:pt x="154283" y="430531"/>
                  <a:pt x="370781" y="354978"/>
                </a:cubicBezTo>
                <a:close/>
              </a:path>
            </a:pathLst>
          </a:custGeom>
          <a:solidFill>
            <a:srgbClr val="0067B0"/>
          </a:solidFill>
          <a:ln>
            <a:noFill/>
          </a:ln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25" name="组合 24"/>
          <p:cNvGrpSpPr/>
          <p:nvPr/>
        </p:nvGrpSpPr>
        <p:grpSpPr>
          <a:xfrm>
            <a:off x="3657545" y="3232969"/>
            <a:ext cx="1612681" cy="1612685"/>
            <a:chOff x="3851771" y="1163107"/>
            <a:chExt cx="1402358" cy="1402358"/>
          </a:xfrm>
        </p:grpSpPr>
        <p:grpSp>
          <p:nvGrpSpPr>
            <p:cNvPr id="26" name="组合 25"/>
            <p:cNvGrpSpPr/>
            <p:nvPr/>
          </p:nvGrpSpPr>
          <p:grpSpPr>
            <a:xfrm>
              <a:off x="3851771" y="1163107"/>
              <a:ext cx="1402358" cy="1402358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8" name="同心圆 2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29" name="椭圆 28"/>
              <p:cNvSpPr/>
              <p:nvPr/>
            </p:nvSpPr>
            <p:spPr>
              <a:xfrm>
                <a:off x="392108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7" name="TextBox 26"/>
            <p:cNvSpPr txBox="1"/>
            <p:nvPr/>
          </p:nvSpPr>
          <p:spPr>
            <a:xfrm>
              <a:off x="4034540" y="1606740"/>
              <a:ext cx="1186820" cy="56101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3600" spc="3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工具</a:t>
              </a:r>
              <a:endParaRPr lang="zh-CN" altLang="en-US" sz="3600" spc="3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34" name="TextBox 33"/>
          <p:cNvSpPr txBox="1"/>
          <p:nvPr/>
        </p:nvSpPr>
        <p:spPr>
          <a:xfrm>
            <a:off x="1857385" y="3867150"/>
            <a:ext cx="4571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293927" y="3048819"/>
            <a:ext cx="1563458" cy="506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FastStone Capture</a:t>
            </a:r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可以快速捕捉画面、屏幕取色、录制视频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1293670" y="1921728"/>
            <a:ext cx="156345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格式工厂，可以将视频和音频的格式进行快速转化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3872865" y="1361440"/>
            <a:ext cx="128206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PhotoShop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，可以快速的切图和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图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6041535" y="1663276"/>
            <a:ext cx="156345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VSCode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，热门编辑器，可以用于项目快速开发  </a:t>
            </a:r>
            <a:endParaRPr lang="zh-CN" altLang="en-US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7246190" y="3092794"/>
            <a:ext cx="1563458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有道云笔记，支持多种文档编写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,(</a:t>
            </a:r>
            <a:r>
              <a:rPr lang="zh-CN" altLang="en-US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例：</a:t>
            </a:r>
            <a:r>
              <a:rPr lang="en-US" altLang="zh-CN" sz="9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Mockdown)</a:t>
            </a:r>
            <a:endParaRPr lang="en-US" altLang="zh-CN" sz="9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48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7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45" name="图片 44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7012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58" name="TextBox 57"/>
          <p:cNvSpPr txBox="1"/>
          <p:nvPr/>
        </p:nvSpPr>
        <p:spPr>
          <a:xfrm>
            <a:off x="1137894" y="158706"/>
            <a:ext cx="14020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sz="16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所用工具整合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9" name="图片 5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6883" y="144448"/>
            <a:ext cx="254645" cy="364572"/>
          </a:xfrm>
          <a:prstGeom prst="chevron">
            <a:avLst/>
          </a:prstGeom>
        </p:spPr>
      </p:pic>
      <p:sp>
        <p:nvSpPr>
          <p:cNvPr id="50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 descr="F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725930" y="3707130"/>
            <a:ext cx="469265" cy="421005"/>
          </a:xfrm>
          <a:prstGeom prst="rect">
            <a:avLst/>
          </a:prstGeom>
        </p:spPr>
      </p:pic>
      <p:pic>
        <p:nvPicPr>
          <p:cNvPr id="4" name="图片 3" descr="2018-08-14_11084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08275" y="2379980"/>
            <a:ext cx="542925" cy="457200"/>
          </a:xfrm>
          <a:prstGeom prst="rect">
            <a:avLst/>
          </a:prstGeom>
        </p:spPr>
      </p:pic>
      <p:pic>
        <p:nvPicPr>
          <p:cNvPr id="12" name="图片 11" descr="2018-08-14_11124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088130" y="1949450"/>
            <a:ext cx="817880" cy="540385"/>
          </a:xfrm>
          <a:prstGeom prst="rect">
            <a:avLst/>
          </a:prstGeom>
        </p:spPr>
      </p:pic>
      <p:pic>
        <p:nvPicPr>
          <p:cNvPr id="21" name="图片 20" descr="2018-08-14_112452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776720" y="3696335"/>
            <a:ext cx="386715" cy="372110"/>
          </a:xfrm>
          <a:prstGeom prst="rect">
            <a:avLst/>
          </a:prstGeom>
        </p:spPr>
      </p:pic>
      <p:pic>
        <p:nvPicPr>
          <p:cNvPr id="7" name="图片 6" descr="2018-08-20_171212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 rot="1620000">
            <a:off x="5868670" y="2459355"/>
            <a:ext cx="442595" cy="3873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 p14:presetBounceEnd="44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4000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4000">
                                          <p:cBhvr additive="base">
                                            <p:cTn id="1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 p14:presetBounceEnd="40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2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3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nodeType="withEffect" p14:presetBounceEnd="40000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fill="hold" grpId="0" nodeType="withEffect" p14:presetBounceEnd="40000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nodeType="withEffect" p14:presetBounceEnd="40000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5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4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 p14:presetBounceEnd="40000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6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6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3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5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 bldLvl="0" animBg="1"/>
          <p:bldP spid="16" grpId="0" bldLvl="0" animBg="1"/>
          <p:bldP spid="24" grpId="0" animBg="1"/>
          <p:bldP spid="41" grpId="0"/>
          <p:bldP spid="42" grpId="0"/>
          <p:bldP spid="43" grpId="0"/>
          <p:bldP spid="44" grpId="0"/>
          <p:bldP spid="47" grpId="0"/>
          <p:bldP spid="58" grpId="0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500"/>
                                            <p:tgtEl>
                                              <p:spTgt spid="58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8" dur="500"/>
                                            <p:tgtEl>
                                              <p:spTgt spid="58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9" fill="hold">
                                <p:stCondLst>
                                  <p:cond delay="500"/>
                                </p:stCondLst>
                                <p:childTnLst>
                                  <p:par>
                                    <p:cTn id="10" presetID="18" presetClass="entr" presetSubtype="12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strips(downLeft)">
                                          <p:cBhvr>
                                            <p:cTn id="12" dur="500"/>
                                            <p:tgtEl>
                                              <p:spTgt spid="5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3" fill="hold">
                                <p:stCondLst>
                                  <p:cond delay="1000"/>
                                </p:stCondLst>
                                <p:childTnLst>
                                  <p:par>
                                    <p:cTn id="14" presetID="2" presetClass="entr" presetSubtype="4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15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16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17" dur="500" fill="hold"/>
                                            <p:tgtEl>
                                              <p:spTgt spid="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18" fill="hold">
                                <p:stCondLst>
                                  <p:cond delay="1500"/>
                                </p:stCondLst>
                                <p:childTnLst>
                                  <p:par>
                                    <p:cTn id="19" presetID="2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ipe(left)">
                                          <p:cBhvr>
                                            <p:cTn id="21" dur="500"/>
                                            <p:tgtEl>
                                              <p:spTgt spid="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2" fill="hold">
                                <p:stCondLst>
                                  <p:cond delay="2000"/>
                                </p:stCondLst>
                                <p:childTnLst>
                                  <p:par>
                                    <p:cTn id="23" presetID="2" presetClass="entr" presetSubtype="1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25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26" dur="500" fill="hold"/>
                                            <p:tgtEl>
                                              <p:spTgt spid="24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27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28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2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0" fill="hold">
                                <p:stCondLst>
                                  <p:cond delay="2500"/>
                                </p:stCondLst>
                                <p:childTnLst>
                                  <p:par>
                                    <p:cTn id="31" presetID="1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300"/>
                                            <p:tgtEl>
                                              <p:spTgt spid="4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34" dur="300"/>
                                            <p:tgtEl>
                                              <p:spTgt spid="41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2" fill="hold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500" fill="hold"/>
                                            <p:tgtEl>
                                              <p:spTgt spid="1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3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4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4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42" presetID="2" presetClass="entr" presetSubtype="1" fill="hold" grpId="0" nodeType="withEffect">
                                      <p:stCondLst>
                                        <p:cond delay="400"/>
                                      </p:stCondLst>
                                      <p:childTnLst>
                                        <p:set>
                                          <p:cBhvr>
                                            <p:cTn id="4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4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5" dur="500" fill="hold"/>
                                            <p:tgtEl>
                                              <p:spTgt spid="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6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4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8" dur="300"/>
                                            <p:tgtEl>
                                              <p:spTgt spid="4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49" dur="300"/>
                                            <p:tgtEl>
                                              <p:spTgt spid="4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50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51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5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53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5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5" dur="300"/>
                                            <p:tgtEl>
                                              <p:spTgt spid="4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56" dur="300"/>
                                            <p:tgtEl>
                                              <p:spTgt spid="43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57" presetID="2" presetClass="entr" presetSubtype="2" fill="hold" nodeType="withEffect">
                                      <p:stCondLst>
                                        <p:cond delay="600"/>
                                      </p:stCondLst>
                                      <p:childTnLst>
                                        <p:set>
                                          <p:cBhvr>
                                            <p:cTn id="58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59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0" dur="500" fill="hold"/>
                                            <p:tgtEl>
                                              <p:spTgt spid="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61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6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3" dur="300"/>
                                            <p:tgtEl>
                                              <p:spTgt spid="44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64" dur="300"/>
                                            <p:tgtEl>
                                              <p:spTgt spid="44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65" presetID="2" presetClass="entr" presetSubtype="1" fill="hold" grpId="0" nodeType="withEffect">
                                      <p:stCondLst>
                                        <p:cond delay="900"/>
                                      </p:stCondLst>
                                      <p:childTnLst>
                                        <p:set>
                                          <p:cBhvr>
                                            <p:cTn id="6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67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68" dur="500" fill="hold"/>
                                            <p:tgtEl>
                                              <p:spTgt spid="16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  <p:par>
                              <p:cTn id="69" fill="hold">
                                <p:stCondLst>
                                  <p:cond delay="3000"/>
                                </p:stCondLst>
                                <p:childTnLst>
                                  <p:par>
                                    <p:cTn id="70" presetID="1" presetClass="entr" presetSubtype="0" fill="hold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71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</p:childTnLst>
                                    </p:cTn>
                                  </p:par>
                                  <p:par>
                                    <p:cTn id="72" presetID="12" presetClass="entr" presetSubtype="8" fill="hold" grpId="0" nodeType="withEffect">
                                      <p:stCondLst>
                                        <p:cond delay="200"/>
                                      </p:stCondLst>
                                      <p:childTnLst>
                                        <p:set>
                                          <p:cBhvr>
                                            <p:cTn id="73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4" dur="300"/>
                                            <p:tgtEl>
                                              <p:spTgt spid="4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-#ppt_w*1.12500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wipe(right)">
                                          <p:cBhvr>
                                            <p:cTn id="75" dur="300"/>
                                            <p:tgtEl>
                                              <p:spTgt spid="4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5" grpId="0" bldLvl="0" animBg="1"/>
          <p:bldP spid="6" grpId="0" bldLvl="0" animBg="1"/>
          <p:bldP spid="16" grpId="0" bldLvl="0" animBg="1"/>
          <p:bldP spid="24" grpId="0" animBg="1"/>
          <p:bldP spid="41" grpId="0"/>
          <p:bldP spid="42" grpId="0"/>
          <p:bldP spid="43" grpId="0"/>
          <p:bldP spid="44" grpId="0"/>
          <p:bldP spid="47" grpId="0"/>
          <p:bldP spid="58" grpId="0"/>
        </p:bldLst>
      </p:timing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145155" y="2636520"/>
            <a:ext cx="338455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下个月工作计划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72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空心弧 40"/>
          <p:cNvSpPr>
            <a:spLocks noChangeArrowheads="1"/>
          </p:cNvSpPr>
          <p:nvPr/>
        </p:nvSpPr>
        <p:spPr bwMode="auto">
          <a:xfrm rot="5400000">
            <a:off x="645915" y="1446015"/>
            <a:ext cx="3068240" cy="3069431"/>
          </a:xfrm>
          <a:custGeom>
            <a:avLst/>
            <a:gdLst>
              <a:gd name="T0" fmla="*/ 387411545 w 21600"/>
              <a:gd name="T1" fmla="*/ 0 h 21600"/>
              <a:gd name="T2" fmla="*/ 4806720 w 21600"/>
              <a:gd name="T3" fmla="*/ 387712366 h 21600"/>
              <a:gd name="T4" fmla="*/ 387411545 w 21600"/>
              <a:gd name="T5" fmla="*/ 9656961 h 21600"/>
              <a:gd name="T6" fmla="*/ 770016179 w 21600"/>
              <a:gd name="T7" fmla="*/ 38771236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771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69" y="10800"/>
                </a:moveTo>
                <a:cubicBezTo>
                  <a:pt x="269" y="4983"/>
                  <a:pt x="4983" y="269"/>
                  <a:pt x="10800" y="269"/>
                </a:cubicBezTo>
                <a:cubicBezTo>
                  <a:pt x="16616" y="268"/>
                  <a:pt x="21330" y="4983"/>
                  <a:pt x="21331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lnTo>
                  <a:pt x="269" y="108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直接连接符 52"/>
          <p:cNvSpPr>
            <a:spLocks noChangeShapeType="1"/>
          </p:cNvSpPr>
          <p:nvPr/>
        </p:nvSpPr>
        <p:spPr bwMode="auto">
          <a:xfrm>
            <a:off x="3150394" y="1686740"/>
            <a:ext cx="1079919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58"/>
          <p:cNvSpPr>
            <a:spLocks noChangeShapeType="1"/>
          </p:cNvSpPr>
          <p:nvPr/>
        </p:nvSpPr>
        <p:spPr bwMode="auto">
          <a:xfrm>
            <a:off x="3155157" y="4289227"/>
            <a:ext cx="1080350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0" name="直接连接符 62"/>
          <p:cNvCxnSpPr>
            <a:cxnSpLocks noChangeShapeType="1"/>
          </p:cNvCxnSpPr>
          <p:nvPr/>
        </p:nvCxnSpPr>
        <p:spPr bwMode="auto">
          <a:xfrm>
            <a:off x="3789760" y="2501504"/>
            <a:ext cx="1805985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直接连接符 66"/>
          <p:cNvSpPr>
            <a:spLocks noChangeShapeType="1"/>
          </p:cNvSpPr>
          <p:nvPr/>
        </p:nvSpPr>
        <p:spPr bwMode="auto">
          <a:xfrm>
            <a:off x="3799285" y="3463647"/>
            <a:ext cx="1778982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71"/>
          <p:cNvSpPr>
            <a:spLocks noChangeArrowheads="1"/>
          </p:cNvSpPr>
          <p:nvPr/>
        </p:nvSpPr>
        <p:spPr bwMode="auto">
          <a:xfrm>
            <a:off x="4981575" y="1537652"/>
            <a:ext cx="180848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继续学习</a:t>
            </a:r>
            <a:r>
              <a:rPr lang="en-US" altLang="zh-CN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Egg.js</a:t>
            </a: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73"/>
          <p:cNvSpPr>
            <a:spLocks noChangeArrowheads="1"/>
          </p:cNvSpPr>
          <p:nvPr/>
        </p:nvSpPr>
        <p:spPr bwMode="auto">
          <a:xfrm>
            <a:off x="4981575" y="4174490"/>
            <a:ext cx="1543685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</a:t>
            </a:r>
            <a:r>
              <a:rPr lang="en-US" altLang="zh-CN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REACT</a:t>
            </a: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75"/>
          <p:cNvSpPr>
            <a:spLocks noChangeArrowheads="1"/>
          </p:cNvSpPr>
          <p:nvPr/>
        </p:nvSpPr>
        <p:spPr bwMode="auto">
          <a:xfrm>
            <a:off x="6357938" y="2351881"/>
            <a:ext cx="150114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深入学习原生</a:t>
            </a:r>
            <a:r>
              <a:rPr lang="en-US" altLang="zh-CN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JS</a:t>
            </a:r>
            <a:endParaRPr lang="en-US" altLang="zh-CN" sz="15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77"/>
          <p:cNvSpPr>
            <a:spLocks noChangeArrowheads="1"/>
          </p:cNvSpPr>
          <p:nvPr/>
        </p:nvSpPr>
        <p:spPr bwMode="auto">
          <a:xfrm>
            <a:off x="6357938" y="3339465"/>
            <a:ext cx="1670685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深入学习</a:t>
            </a:r>
            <a:r>
              <a:rPr lang="en-US" altLang="zh-CN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VUE</a:t>
            </a: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771815" y="1732019"/>
            <a:ext cx="2497422" cy="2497422"/>
            <a:chOff x="-112105" y="2839261"/>
            <a:chExt cx="2497422" cy="2497422"/>
          </a:xfrm>
        </p:grpSpPr>
        <p:grpSp>
          <p:nvGrpSpPr>
            <p:cNvPr id="39" name="组合 38"/>
            <p:cNvGrpSpPr/>
            <p:nvPr/>
          </p:nvGrpSpPr>
          <p:grpSpPr>
            <a:xfrm>
              <a:off x="-112105" y="2839261"/>
              <a:ext cx="2497422" cy="24974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7" name="椭圆 81"/>
            <p:cNvSpPr>
              <a:spLocks noChangeArrowheads="1"/>
            </p:cNvSpPr>
            <p:nvPr/>
          </p:nvSpPr>
          <p:spPr bwMode="auto">
            <a:xfrm>
              <a:off x="75318" y="3038785"/>
              <a:ext cx="2104717" cy="2104715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2865855" y="1555709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453287" y="2366407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443762" y="3291374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2836900" y="4116227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 rot="0">
            <a:off x="4159250" y="1383665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 rot="0">
            <a:off x="5498465" y="2164080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rot="0">
            <a:off x="5528945" y="3126740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 rot="0">
            <a:off x="4230370" y="3951605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9" name="Picture 17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7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930210" y="158706"/>
            <a:ext cx="18719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下个月工作计划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888" y="144448"/>
            <a:ext cx="254645" cy="364572"/>
          </a:xfrm>
          <a:prstGeom prst="chevron">
            <a:avLst/>
          </a:prstGeom>
        </p:spPr>
      </p:pic>
      <p:sp>
        <p:nvSpPr>
          <p:cNvPr id="6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7205" y="147129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1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54040" y="225234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2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76900" y="323405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3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70705" y="405447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4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6" grpId="0" animBg="1"/>
      <p:bldP spid="24" grpId="0" animBg="1"/>
      <p:bldP spid="27" grpId="0"/>
      <p:bldP spid="29" grpId="0"/>
      <p:bldP spid="31" grpId="0"/>
      <p:bldP spid="33" grpId="0"/>
      <p:bldP spid="43" grpId="0" animBg="1"/>
      <p:bldP spid="44" grpId="0" animBg="1"/>
      <p:bldP spid="45" grpId="0" animBg="1"/>
      <p:bldP spid="46" grpId="0" animBg="1"/>
      <p:bldP spid="66" grpId="0"/>
      <p:bldP spid="2" grpId="0"/>
      <p:bldP spid="3" grpId="0"/>
      <p:bldP spid="5" grpId="0"/>
      <p:bldP spid="6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5"/>
          <p:cNvSpPr txBox="1"/>
          <p:nvPr/>
        </p:nvSpPr>
        <p:spPr bwMode="auto"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defPPr>
              <a:defRPr lang="zh-CN"/>
            </a:defPPr>
            <a:lvl1pPr algn="r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9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3429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6858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0287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3716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r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AFA48E6-3377-497B-8AD0-83C1C51C984F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ea typeface="微软雅黑" panose="020B0503020204020204" pitchFamily="34" charset="-122"/>
                <a:sym typeface="Arial" panose="020B0604020202020204" pitchFamily="34" charset="0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35"/>
          <p:cNvSpPr>
            <a:spLocks noChangeArrowheads="1"/>
          </p:cNvSpPr>
          <p:nvPr/>
        </p:nvSpPr>
        <p:spPr bwMode="auto">
          <a:xfrm>
            <a:off x="4154488" y="2046288"/>
            <a:ext cx="503237" cy="1754187"/>
          </a:xfrm>
          <a:custGeom>
            <a:avLst/>
            <a:gdLst>
              <a:gd name="T0" fmla="*/ 55984 w 503853"/>
              <a:gd name="T1" fmla="*/ 0 h 1754155"/>
              <a:gd name="T2" fmla="*/ 503853 w 503853"/>
              <a:gd name="T3" fmla="*/ 391885 h 1754155"/>
              <a:gd name="T4" fmla="*/ 0 w 503853"/>
              <a:gd name="T5" fmla="*/ 1754155 h 1754155"/>
              <a:gd name="T6" fmla="*/ 55984 w 503853"/>
              <a:gd name="T7" fmla="*/ 0 h 1754155"/>
              <a:gd name="T8" fmla="*/ 0 60000 65536"/>
              <a:gd name="T9" fmla="*/ 0 60000 65536"/>
              <a:gd name="T10" fmla="*/ 0 60000 65536"/>
              <a:gd name="T11" fmla="*/ 0 60000 65536"/>
              <a:gd name="T12" fmla="*/ 0 w 503853"/>
              <a:gd name="T13" fmla="*/ 0 h 1754155"/>
              <a:gd name="T14" fmla="*/ 503853 w 503853"/>
              <a:gd name="T15" fmla="*/ 1754155 h 17541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3853" h="1754155">
                <a:moveTo>
                  <a:pt x="55984" y="0"/>
                </a:moveTo>
                <a:lnTo>
                  <a:pt x="503853" y="391885"/>
                </a:lnTo>
                <a:lnTo>
                  <a:pt x="0" y="1754155"/>
                </a:lnTo>
                <a:lnTo>
                  <a:pt x="55984" y="0"/>
                </a:lnTo>
                <a:close/>
              </a:path>
            </a:pathLst>
          </a:custGeom>
          <a:solidFill>
            <a:srgbClr val="145C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任意多边形 36"/>
          <p:cNvSpPr>
            <a:spLocks noChangeArrowheads="1"/>
          </p:cNvSpPr>
          <p:nvPr/>
        </p:nvSpPr>
        <p:spPr bwMode="auto">
          <a:xfrm>
            <a:off x="3638550" y="1779588"/>
            <a:ext cx="1157288" cy="509587"/>
          </a:xfrm>
          <a:custGeom>
            <a:avLst/>
            <a:gdLst>
              <a:gd name="T0" fmla="*/ 0 w 1156996"/>
              <a:gd name="T1" fmla="*/ 6220 h 510073"/>
              <a:gd name="T2" fmla="*/ 1156996 w 1156996"/>
              <a:gd name="T3" fmla="*/ 0 h 510073"/>
              <a:gd name="T4" fmla="*/ 124408 w 1156996"/>
              <a:gd name="T5" fmla="*/ 510073 h 510073"/>
              <a:gd name="T6" fmla="*/ 0 w 1156996"/>
              <a:gd name="T7" fmla="*/ 6220 h 510073"/>
              <a:gd name="T8" fmla="*/ 0 60000 65536"/>
              <a:gd name="T9" fmla="*/ 0 60000 65536"/>
              <a:gd name="T10" fmla="*/ 0 60000 65536"/>
              <a:gd name="T11" fmla="*/ 0 60000 65536"/>
              <a:gd name="T12" fmla="*/ 0 w 1156996"/>
              <a:gd name="T13" fmla="*/ 0 h 510073"/>
              <a:gd name="T14" fmla="*/ 1156996 w 1156996"/>
              <a:gd name="T15" fmla="*/ 510073 h 5100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996" h="510073">
                <a:moveTo>
                  <a:pt x="0" y="6220"/>
                </a:moveTo>
                <a:lnTo>
                  <a:pt x="1156996" y="0"/>
                </a:lnTo>
                <a:lnTo>
                  <a:pt x="124408" y="510073"/>
                </a:lnTo>
                <a:lnTo>
                  <a:pt x="0" y="622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任意多边形 33"/>
          <p:cNvSpPr>
            <a:spLocks noChangeArrowheads="1"/>
          </p:cNvSpPr>
          <p:nvPr/>
        </p:nvSpPr>
        <p:spPr bwMode="auto">
          <a:xfrm>
            <a:off x="3502025" y="1784350"/>
            <a:ext cx="677863" cy="2028825"/>
          </a:xfrm>
          <a:custGeom>
            <a:avLst/>
            <a:gdLst>
              <a:gd name="T0" fmla="*/ 136849 w 678025"/>
              <a:gd name="T1" fmla="*/ 0 h 2002971"/>
              <a:gd name="T2" fmla="*/ 678025 w 678025"/>
              <a:gd name="T3" fmla="*/ 2002971 h 2002971"/>
              <a:gd name="T4" fmla="*/ 0 w 678025"/>
              <a:gd name="T5" fmla="*/ 1125893 h 2002971"/>
              <a:gd name="T6" fmla="*/ 136849 w 678025"/>
              <a:gd name="T7" fmla="*/ 0 h 2002971"/>
              <a:gd name="T8" fmla="*/ 0 60000 65536"/>
              <a:gd name="T9" fmla="*/ 0 60000 65536"/>
              <a:gd name="T10" fmla="*/ 0 60000 65536"/>
              <a:gd name="T11" fmla="*/ 0 60000 65536"/>
              <a:gd name="T12" fmla="*/ 0 w 678025"/>
              <a:gd name="T13" fmla="*/ 0 h 2002971"/>
              <a:gd name="T14" fmla="*/ 678025 w 678025"/>
              <a:gd name="T15" fmla="*/ 2002971 h 200297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8025" h="2002971">
                <a:moveTo>
                  <a:pt x="136849" y="0"/>
                </a:moveTo>
                <a:lnTo>
                  <a:pt x="678025" y="2002971"/>
                </a:lnTo>
                <a:lnTo>
                  <a:pt x="0" y="1125893"/>
                </a:lnTo>
                <a:lnTo>
                  <a:pt x="136849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任意多边形 30"/>
          <p:cNvSpPr>
            <a:spLocks noChangeArrowheads="1"/>
          </p:cNvSpPr>
          <p:nvPr/>
        </p:nvSpPr>
        <p:spPr bwMode="auto">
          <a:xfrm>
            <a:off x="3365500" y="2911475"/>
            <a:ext cx="1854200" cy="2282825"/>
          </a:xfrm>
          <a:custGeom>
            <a:avLst/>
            <a:gdLst>
              <a:gd name="T0" fmla="*/ 136849 w 1853682"/>
              <a:gd name="T1" fmla="*/ 0 h 2282889"/>
              <a:gd name="T2" fmla="*/ 1853682 w 1853682"/>
              <a:gd name="T3" fmla="*/ 2282889 h 2282889"/>
              <a:gd name="T4" fmla="*/ 1698171 w 1853682"/>
              <a:gd name="T5" fmla="*/ 2282889 h 2282889"/>
              <a:gd name="T6" fmla="*/ 0 w 1853682"/>
              <a:gd name="T7" fmla="*/ 1107232 h 2282889"/>
              <a:gd name="T8" fmla="*/ 136849 w 1853682"/>
              <a:gd name="T9" fmla="*/ 0 h 228288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3682"/>
              <a:gd name="T16" fmla="*/ 0 h 2282889"/>
              <a:gd name="T17" fmla="*/ 1853682 w 1853682"/>
              <a:gd name="T18" fmla="*/ 2282889 h 228288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3682" h="2282889">
                <a:moveTo>
                  <a:pt x="136849" y="0"/>
                </a:moveTo>
                <a:lnTo>
                  <a:pt x="1853682" y="2282889"/>
                </a:lnTo>
                <a:lnTo>
                  <a:pt x="1698171" y="2282889"/>
                </a:lnTo>
                <a:lnTo>
                  <a:pt x="0" y="1107232"/>
                </a:lnTo>
                <a:lnTo>
                  <a:pt x="136849" y="0"/>
                </a:lnTo>
                <a:close/>
              </a:path>
            </a:pathLst>
          </a:custGeom>
          <a:solidFill>
            <a:srgbClr val="138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38"/>
          <p:cNvSpPr>
            <a:spLocks noChangeArrowheads="1"/>
          </p:cNvSpPr>
          <p:nvPr/>
        </p:nvSpPr>
        <p:spPr bwMode="auto">
          <a:xfrm>
            <a:off x="2562225" y="-42863"/>
            <a:ext cx="1412875" cy="1858963"/>
          </a:xfrm>
          <a:custGeom>
            <a:avLst/>
            <a:gdLst>
              <a:gd name="T0" fmla="*/ 1069910 w 1393372"/>
              <a:gd name="T1" fmla="*/ 6220 h 1847461"/>
              <a:gd name="T2" fmla="*/ 1393372 w 1393372"/>
              <a:gd name="T3" fmla="*/ 0 h 1847461"/>
              <a:gd name="T4" fmla="*/ 1076131 w 1393372"/>
              <a:gd name="T5" fmla="*/ 1835020 h 1847461"/>
              <a:gd name="T6" fmla="*/ 0 w 1393372"/>
              <a:gd name="T7" fmla="*/ 1847461 h 1847461"/>
              <a:gd name="T8" fmla="*/ 1069910 w 1393372"/>
              <a:gd name="T9" fmla="*/ 6220 h 18474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847461"/>
              <a:gd name="T17" fmla="*/ 1393372 w 1393372"/>
              <a:gd name="T18" fmla="*/ 1847461 h 18474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847461">
                <a:moveTo>
                  <a:pt x="1069910" y="6220"/>
                </a:moveTo>
                <a:lnTo>
                  <a:pt x="1393372" y="0"/>
                </a:lnTo>
                <a:lnTo>
                  <a:pt x="1076131" y="1835020"/>
                </a:lnTo>
                <a:lnTo>
                  <a:pt x="0" y="1847461"/>
                </a:lnTo>
                <a:lnTo>
                  <a:pt x="1069910" y="622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任意多边形 47"/>
          <p:cNvSpPr>
            <a:spLocks noChangeArrowheads="1"/>
          </p:cNvSpPr>
          <p:nvPr/>
        </p:nvSpPr>
        <p:spPr bwMode="auto">
          <a:xfrm>
            <a:off x="4273550" y="330200"/>
            <a:ext cx="223838" cy="714375"/>
          </a:xfrm>
          <a:custGeom>
            <a:avLst/>
            <a:gdLst>
              <a:gd name="T0" fmla="*/ 0 w 223935"/>
              <a:gd name="T1" fmla="*/ 0 h 715347"/>
              <a:gd name="T2" fmla="*/ 223935 w 223935"/>
              <a:gd name="T3" fmla="*/ 628261 h 715347"/>
              <a:gd name="T4" fmla="*/ 62204 w 223935"/>
              <a:gd name="T5" fmla="*/ 715347 h 715347"/>
              <a:gd name="T6" fmla="*/ 0 w 223935"/>
              <a:gd name="T7" fmla="*/ 0 h 715347"/>
              <a:gd name="T8" fmla="*/ 0 60000 65536"/>
              <a:gd name="T9" fmla="*/ 0 60000 65536"/>
              <a:gd name="T10" fmla="*/ 0 60000 65536"/>
              <a:gd name="T11" fmla="*/ 0 60000 65536"/>
              <a:gd name="T12" fmla="*/ 0 w 223935"/>
              <a:gd name="T13" fmla="*/ 0 h 715347"/>
              <a:gd name="T14" fmla="*/ 223935 w 223935"/>
              <a:gd name="T15" fmla="*/ 715347 h 7153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3935" h="715347">
                <a:moveTo>
                  <a:pt x="0" y="0"/>
                </a:moveTo>
                <a:lnTo>
                  <a:pt x="223935" y="628261"/>
                </a:lnTo>
                <a:lnTo>
                  <a:pt x="62204" y="715347"/>
                </a:lnTo>
                <a:lnTo>
                  <a:pt x="0" y="0"/>
                </a:lnTo>
                <a:close/>
              </a:path>
            </a:pathLst>
          </a:custGeom>
          <a:solidFill>
            <a:srgbClr val="28AE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任意多边形 24"/>
          <p:cNvSpPr>
            <a:spLocks noChangeArrowheads="1"/>
          </p:cNvSpPr>
          <p:nvPr/>
        </p:nvSpPr>
        <p:spPr bwMode="auto">
          <a:xfrm>
            <a:off x="-117475" y="-55563"/>
            <a:ext cx="317500" cy="280988"/>
          </a:xfrm>
          <a:custGeom>
            <a:avLst/>
            <a:gdLst>
              <a:gd name="T0" fmla="*/ 37322 w 317241"/>
              <a:gd name="T1" fmla="*/ 255036 h 279918"/>
              <a:gd name="T2" fmla="*/ 118188 w 317241"/>
              <a:gd name="T3" fmla="*/ 279918 h 279918"/>
              <a:gd name="T4" fmla="*/ 317241 w 317241"/>
              <a:gd name="T5" fmla="*/ 0 h 279918"/>
              <a:gd name="T6" fmla="*/ 0 w 317241"/>
              <a:gd name="T7" fmla="*/ 6220 h 279918"/>
              <a:gd name="T8" fmla="*/ 37322 w 317241"/>
              <a:gd name="T9" fmla="*/ 255036 h 27991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17241"/>
              <a:gd name="T16" fmla="*/ 0 h 279918"/>
              <a:gd name="T17" fmla="*/ 317241 w 317241"/>
              <a:gd name="T18" fmla="*/ 279918 h 27991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17241" h="279918">
                <a:moveTo>
                  <a:pt x="37322" y="255036"/>
                </a:moveTo>
                <a:lnTo>
                  <a:pt x="118188" y="279918"/>
                </a:lnTo>
                <a:lnTo>
                  <a:pt x="317241" y="0"/>
                </a:lnTo>
                <a:lnTo>
                  <a:pt x="0" y="6220"/>
                </a:lnTo>
                <a:lnTo>
                  <a:pt x="37322" y="255036"/>
                </a:lnTo>
                <a:close/>
              </a:path>
            </a:pathLst>
          </a:custGeom>
          <a:solidFill>
            <a:srgbClr val="07AA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任意多边形 39"/>
          <p:cNvSpPr>
            <a:spLocks noChangeArrowheads="1"/>
          </p:cNvSpPr>
          <p:nvPr/>
        </p:nvSpPr>
        <p:spPr bwMode="auto">
          <a:xfrm>
            <a:off x="2289175" y="-12700"/>
            <a:ext cx="696913" cy="908050"/>
          </a:xfrm>
          <a:custGeom>
            <a:avLst/>
            <a:gdLst>
              <a:gd name="T0" fmla="*/ 12441 w 690466"/>
              <a:gd name="T1" fmla="*/ 883298 h 883298"/>
              <a:gd name="T2" fmla="*/ 690466 w 690466"/>
              <a:gd name="T3" fmla="*/ 298579 h 883298"/>
              <a:gd name="T4" fmla="*/ 155511 w 690466"/>
              <a:gd name="T5" fmla="*/ 0 h 883298"/>
              <a:gd name="T6" fmla="*/ 0 w 690466"/>
              <a:gd name="T7" fmla="*/ 6220 h 883298"/>
              <a:gd name="T8" fmla="*/ 12441 w 690466"/>
              <a:gd name="T9" fmla="*/ 883298 h 88329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0466"/>
              <a:gd name="T16" fmla="*/ 0 h 883298"/>
              <a:gd name="T17" fmla="*/ 690466 w 690466"/>
              <a:gd name="T18" fmla="*/ 883298 h 88329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0466" h="883298">
                <a:moveTo>
                  <a:pt x="12441" y="883298"/>
                </a:moveTo>
                <a:lnTo>
                  <a:pt x="690466" y="298579"/>
                </a:lnTo>
                <a:lnTo>
                  <a:pt x="155511" y="0"/>
                </a:lnTo>
                <a:lnTo>
                  <a:pt x="0" y="6220"/>
                </a:lnTo>
                <a:lnTo>
                  <a:pt x="12441" y="883298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任意多边形 31"/>
          <p:cNvSpPr>
            <a:spLocks noChangeArrowheads="1"/>
          </p:cNvSpPr>
          <p:nvPr/>
        </p:nvSpPr>
        <p:spPr bwMode="auto">
          <a:xfrm>
            <a:off x="2879725" y="1797050"/>
            <a:ext cx="771525" cy="2214563"/>
          </a:xfrm>
          <a:custGeom>
            <a:avLst/>
            <a:gdLst>
              <a:gd name="T0" fmla="*/ 0 w 765110"/>
              <a:gd name="T1" fmla="*/ 1816359 h 2202024"/>
              <a:gd name="T2" fmla="*/ 765110 w 765110"/>
              <a:gd name="T3" fmla="*/ 0 h 2202024"/>
              <a:gd name="T4" fmla="*/ 485192 w 765110"/>
              <a:gd name="T5" fmla="*/ 2202024 h 2202024"/>
              <a:gd name="T6" fmla="*/ 0 w 765110"/>
              <a:gd name="T7" fmla="*/ 1816359 h 2202024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2202024"/>
              <a:gd name="T14" fmla="*/ 765110 w 765110"/>
              <a:gd name="T15" fmla="*/ 2202024 h 22020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2202024">
                <a:moveTo>
                  <a:pt x="0" y="1816359"/>
                </a:moveTo>
                <a:lnTo>
                  <a:pt x="765110" y="0"/>
                </a:lnTo>
                <a:lnTo>
                  <a:pt x="485192" y="2202024"/>
                </a:lnTo>
                <a:lnTo>
                  <a:pt x="0" y="1816359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任意多边形 11"/>
          <p:cNvSpPr>
            <a:spLocks noChangeArrowheads="1"/>
          </p:cNvSpPr>
          <p:nvPr/>
        </p:nvSpPr>
        <p:spPr bwMode="auto">
          <a:xfrm>
            <a:off x="2146300" y="3702050"/>
            <a:ext cx="1044575" cy="1647825"/>
          </a:xfrm>
          <a:custGeom>
            <a:avLst/>
            <a:gdLst>
              <a:gd name="T0" fmla="*/ 0 w 1007706"/>
              <a:gd name="T1" fmla="*/ 0 h 1561323"/>
              <a:gd name="T2" fmla="*/ 541176 w 1007706"/>
              <a:gd name="T3" fmla="*/ 99527 h 1561323"/>
              <a:gd name="T4" fmla="*/ 1007706 w 1007706"/>
              <a:gd name="T5" fmla="*/ 1561323 h 1561323"/>
              <a:gd name="T6" fmla="*/ 0 w 1007706"/>
              <a:gd name="T7" fmla="*/ 0 h 1561323"/>
              <a:gd name="T8" fmla="*/ 0 60000 65536"/>
              <a:gd name="T9" fmla="*/ 0 60000 65536"/>
              <a:gd name="T10" fmla="*/ 0 60000 65536"/>
              <a:gd name="T11" fmla="*/ 0 60000 65536"/>
              <a:gd name="T12" fmla="*/ 0 w 1007706"/>
              <a:gd name="T13" fmla="*/ 0 h 1561323"/>
              <a:gd name="T14" fmla="*/ 1007706 w 1007706"/>
              <a:gd name="T15" fmla="*/ 1561323 h 15613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7706" h="1561323">
                <a:moveTo>
                  <a:pt x="0" y="0"/>
                </a:moveTo>
                <a:lnTo>
                  <a:pt x="541176" y="99527"/>
                </a:lnTo>
                <a:lnTo>
                  <a:pt x="1007706" y="1561323"/>
                </a:lnTo>
                <a:lnTo>
                  <a:pt x="0" y="0"/>
                </a:lnTo>
                <a:close/>
              </a:path>
            </a:pathLst>
          </a:custGeom>
          <a:solidFill>
            <a:srgbClr val="250C0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任意多边形 13"/>
          <p:cNvSpPr>
            <a:spLocks noChangeArrowheads="1"/>
          </p:cNvSpPr>
          <p:nvPr/>
        </p:nvSpPr>
        <p:spPr bwMode="auto">
          <a:xfrm>
            <a:off x="1741488" y="1717675"/>
            <a:ext cx="447675" cy="2070100"/>
          </a:xfrm>
          <a:custGeom>
            <a:avLst/>
            <a:gdLst>
              <a:gd name="T0" fmla="*/ 404327 w 404327"/>
              <a:gd name="T1" fmla="*/ 1897225 h 1897225"/>
              <a:gd name="T2" fmla="*/ 0 w 404327"/>
              <a:gd name="T3" fmla="*/ 1281404 h 1897225"/>
              <a:gd name="T4" fmla="*/ 311021 w 404327"/>
              <a:gd name="T5" fmla="*/ 0 h 1897225"/>
              <a:gd name="T6" fmla="*/ 404327 w 404327"/>
              <a:gd name="T7" fmla="*/ 1897225 h 1897225"/>
              <a:gd name="T8" fmla="*/ 0 60000 65536"/>
              <a:gd name="T9" fmla="*/ 0 60000 65536"/>
              <a:gd name="T10" fmla="*/ 0 60000 65536"/>
              <a:gd name="T11" fmla="*/ 0 60000 65536"/>
              <a:gd name="T12" fmla="*/ 0 w 404327"/>
              <a:gd name="T13" fmla="*/ 0 h 1897225"/>
              <a:gd name="T14" fmla="*/ 404327 w 404327"/>
              <a:gd name="T15" fmla="*/ 1897225 h 1897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4327" h="1897225">
                <a:moveTo>
                  <a:pt x="404327" y="1897225"/>
                </a:moveTo>
                <a:lnTo>
                  <a:pt x="0" y="1281404"/>
                </a:lnTo>
                <a:lnTo>
                  <a:pt x="311021" y="0"/>
                </a:lnTo>
                <a:lnTo>
                  <a:pt x="404327" y="189722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任意多边形 7"/>
          <p:cNvSpPr>
            <a:spLocks noChangeArrowheads="1"/>
          </p:cNvSpPr>
          <p:nvPr/>
        </p:nvSpPr>
        <p:spPr bwMode="auto">
          <a:xfrm>
            <a:off x="-85725" y="428625"/>
            <a:ext cx="3146425" cy="4740275"/>
          </a:xfrm>
          <a:custGeom>
            <a:avLst/>
            <a:gdLst>
              <a:gd name="T0" fmla="*/ 0 w 3147527"/>
              <a:gd name="T1" fmla="*/ 0 h 4708849"/>
              <a:gd name="T2" fmla="*/ 1219200 w 3147527"/>
              <a:gd name="T3" fmla="*/ 1324947 h 4708849"/>
              <a:gd name="T4" fmla="*/ 1175657 w 3147527"/>
              <a:gd name="T5" fmla="*/ 2481943 h 4708849"/>
              <a:gd name="T6" fmla="*/ 2233127 w 3147527"/>
              <a:gd name="T7" fmla="*/ 3228392 h 4708849"/>
              <a:gd name="T8" fmla="*/ 3147527 w 3147527"/>
              <a:gd name="T9" fmla="*/ 4696408 h 4708849"/>
              <a:gd name="T10" fmla="*/ 18662 w 3147527"/>
              <a:gd name="T11" fmla="*/ 4708849 h 4708849"/>
              <a:gd name="T12" fmla="*/ 0 w 3147527"/>
              <a:gd name="T13" fmla="*/ 0 h 47088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147527"/>
              <a:gd name="T22" fmla="*/ 0 h 4708849"/>
              <a:gd name="T23" fmla="*/ 3147527 w 3147527"/>
              <a:gd name="T24" fmla="*/ 4708849 h 470884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147527" h="4708849">
                <a:moveTo>
                  <a:pt x="0" y="0"/>
                </a:moveTo>
                <a:lnTo>
                  <a:pt x="1219200" y="1324947"/>
                </a:lnTo>
                <a:lnTo>
                  <a:pt x="1175657" y="2481943"/>
                </a:lnTo>
                <a:lnTo>
                  <a:pt x="2233127" y="3228392"/>
                </a:lnTo>
                <a:lnTo>
                  <a:pt x="3147527" y="4696408"/>
                </a:lnTo>
                <a:lnTo>
                  <a:pt x="18662" y="4708849"/>
                </a:lnTo>
                <a:cubicBezTo>
                  <a:pt x="12441" y="3139233"/>
                  <a:pt x="6221" y="1569616"/>
                  <a:pt x="0" y="0"/>
                </a:cubicBez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任意多边形 8"/>
          <p:cNvSpPr>
            <a:spLocks noChangeArrowheads="1"/>
          </p:cNvSpPr>
          <p:nvPr/>
        </p:nvSpPr>
        <p:spPr bwMode="auto">
          <a:xfrm>
            <a:off x="1965325" y="3683000"/>
            <a:ext cx="1108075" cy="1473200"/>
          </a:xfrm>
          <a:custGeom>
            <a:avLst/>
            <a:gdLst>
              <a:gd name="T0" fmla="*/ 174171 w 1076131"/>
              <a:gd name="T1" fmla="*/ 0 h 1474237"/>
              <a:gd name="T2" fmla="*/ 0 w 1076131"/>
              <a:gd name="T3" fmla="*/ 1474237 h 1474237"/>
              <a:gd name="T4" fmla="*/ 1076131 w 1076131"/>
              <a:gd name="T5" fmla="*/ 1474237 h 1474237"/>
              <a:gd name="T6" fmla="*/ 174171 w 1076131"/>
              <a:gd name="T7" fmla="*/ 0 h 1474237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474237"/>
              <a:gd name="T14" fmla="*/ 1076131 w 1076131"/>
              <a:gd name="T15" fmla="*/ 1474237 h 147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474237">
                <a:moveTo>
                  <a:pt x="174171" y="0"/>
                </a:moveTo>
                <a:lnTo>
                  <a:pt x="0" y="1474237"/>
                </a:lnTo>
                <a:lnTo>
                  <a:pt x="1076131" y="1474237"/>
                </a:lnTo>
                <a:lnTo>
                  <a:pt x="174171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任意多边形 9"/>
          <p:cNvSpPr>
            <a:spLocks noChangeArrowheads="1"/>
          </p:cNvSpPr>
          <p:nvPr/>
        </p:nvSpPr>
        <p:spPr bwMode="auto">
          <a:xfrm>
            <a:off x="814388" y="3241675"/>
            <a:ext cx="1331912" cy="1920875"/>
          </a:xfrm>
          <a:custGeom>
            <a:avLst/>
            <a:gdLst>
              <a:gd name="T0" fmla="*/ 1337388 w 1337388"/>
              <a:gd name="T1" fmla="*/ 454090 h 1909666"/>
              <a:gd name="T2" fmla="*/ 0 w 1337388"/>
              <a:gd name="T3" fmla="*/ 0 h 1909666"/>
              <a:gd name="T4" fmla="*/ 1169437 w 1337388"/>
              <a:gd name="T5" fmla="*/ 1909666 h 1909666"/>
              <a:gd name="T6" fmla="*/ 1337388 w 1337388"/>
              <a:gd name="T7" fmla="*/ 454090 h 1909666"/>
              <a:gd name="T8" fmla="*/ 0 60000 65536"/>
              <a:gd name="T9" fmla="*/ 0 60000 65536"/>
              <a:gd name="T10" fmla="*/ 0 60000 65536"/>
              <a:gd name="T11" fmla="*/ 0 60000 65536"/>
              <a:gd name="T12" fmla="*/ 0 w 1337388"/>
              <a:gd name="T13" fmla="*/ 0 h 1909666"/>
              <a:gd name="T14" fmla="*/ 1337388 w 1337388"/>
              <a:gd name="T15" fmla="*/ 1909666 h 19096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37388" h="1909666">
                <a:moveTo>
                  <a:pt x="1337388" y="454090"/>
                </a:moveTo>
                <a:lnTo>
                  <a:pt x="0" y="0"/>
                </a:lnTo>
                <a:lnTo>
                  <a:pt x="1169437" y="1909666"/>
                </a:lnTo>
                <a:lnTo>
                  <a:pt x="1337388" y="454090"/>
                </a:lnTo>
                <a:close/>
              </a:path>
            </a:pathLst>
          </a:custGeom>
          <a:solidFill>
            <a:srgbClr val="F493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任意多边形 10"/>
          <p:cNvSpPr>
            <a:spLocks noChangeArrowheads="1"/>
          </p:cNvSpPr>
          <p:nvPr/>
        </p:nvSpPr>
        <p:spPr bwMode="auto">
          <a:xfrm>
            <a:off x="796925" y="3203575"/>
            <a:ext cx="938213" cy="1965325"/>
          </a:xfrm>
          <a:custGeom>
            <a:avLst/>
            <a:gdLst>
              <a:gd name="T0" fmla="*/ 0 w 920621"/>
              <a:gd name="T1" fmla="*/ 0 h 1922106"/>
              <a:gd name="T2" fmla="*/ 920621 w 920621"/>
              <a:gd name="T3" fmla="*/ 1922106 h 1922106"/>
              <a:gd name="T4" fmla="*/ 534955 w 920621"/>
              <a:gd name="T5" fmla="*/ 1922106 h 1922106"/>
              <a:gd name="T6" fmla="*/ 0 w 920621"/>
              <a:gd name="T7" fmla="*/ 0 h 1922106"/>
              <a:gd name="T8" fmla="*/ 0 60000 65536"/>
              <a:gd name="T9" fmla="*/ 0 60000 65536"/>
              <a:gd name="T10" fmla="*/ 0 60000 65536"/>
              <a:gd name="T11" fmla="*/ 0 60000 65536"/>
              <a:gd name="T12" fmla="*/ 0 w 920621"/>
              <a:gd name="T13" fmla="*/ 0 h 1922106"/>
              <a:gd name="T14" fmla="*/ 920621 w 920621"/>
              <a:gd name="T15" fmla="*/ 1922106 h 19221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20621" h="1922106">
                <a:moveTo>
                  <a:pt x="0" y="0"/>
                </a:moveTo>
                <a:lnTo>
                  <a:pt x="920621" y="1922106"/>
                </a:lnTo>
                <a:lnTo>
                  <a:pt x="534955" y="1922106"/>
                </a:lnTo>
                <a:lnTo>
                  <a:pt x="0" y="0"/>
                </a:lnTo>
                <a:close/>
              </a:path>
            </a:pathLst>
          </a:custGeom>
          <a:solidFill>
            <a:srgbClr val="F9A8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任意多边形 12"/>
          <p:cNvSpPr>
            <a:spLocks noChangeArrowheads="1"/>
          </p:cNvSpPr>
          <p:nvPr/>
        </p:nvSpPr>
        <p:spPr bwMode="auto">
          <a:xfrm>
            <a:off x="2089150" y="1784350"/>
            <a:ext cx="622300" cy="2035175"/>
          </a:xfrm>
          <a:custGeom>
            <a:avLst/>
            <a:gdLst>
              <a:gd name="T0" fmla="*/ 68425 w 609600"/>
              <a:gd name="T1" fmla="*/ 1884784 h 1996751"/>
              <a:gd name="T2" fmla="*/ 0 w 609600"/>
              <a:gd name="T3" fmla="*/ 0 h 1996751"/>
              <a:gd name="T4" fmla="*/ 609600 w 609600"/>
              <a:gd name="T5" fmla="*/ 1996751 h 1996751"/>
              <a:gd name="T6" fmla="*/ 68425 w 609600"/>
              <a:gd name="T7" fmla="*/ 1884784 h 1996751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996751"/>
              <a:gd name="T14" fmla="*/ 609600 w 609600"/>
              <a:gd name="T15" fmla="*/ 1996751 h 19967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996751">
                <a:moveTo>
                  <a:pt x="68425" y="1884784"/>
                </a:moveTo>
                <a:lnTo>
                  <a:pt x="0" y="0"/>
                </a:lnTo>
                <a:lnTo>
                  <a:pt x="609600" y="1996751"/>
                </a:lnTo>
                <a:lnTo>
                  <a:pt x="68425" y="1884784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14"/>
          <p:cNvSpPr>
            <a:spLocks noChangeArrowheads="1"/>
          </p:cNvSpPr>
          <p:nvPr/>
        </p:nvSpPr>
        <p:spPr bwMode="auto">
          <a:xfrm>
            <a:off x="1909763" y="1268413"/>
            <a:ext cx="1281112" cy="4094162"/>
          </a:xfrm>
          <a:custGeom>
            <a:avLst/>
            <a:gdLst>
              <a:gd name="T0" fmla="*/ 0 w 1262743"/>
              <a:gd name="T1" fmla="*/ 0 h 3999723"/>
              <a:gd name="T2" fmla="*/ 684245 w 1262743"/>
              <a:gd name="T3" fmla="*/ 516294 h 3999723"/>
              <a:gd name="T4" fmla="*/ 1262743 w 1262743"/>
              <a:gd name="T5" fmla="*/ 3999723 h 3999723"/>
              <a:gd name="T6" fmla="*/ 0 w 1262743"/>
              <a:gd name="T7" fmla="*/ 0 h 3999723"/>
              <a:gd name="T8" fmla="*/ 0 60000 65536"/>
              <a:gd name="T9" fmla="*/ 0 60000 65536"/>
              <a:gd name="T10" fmla="*/ 0 60000 65536"/>
              <a:gd name="T11" fmla="*/ 0 60000 65536"/>
              <a:gd name="T12" fmla="*/ 0 w 1262743"/>
              <a:gd name="T13" fmla="*/ 0 h 3999723"/>
              <a:gd name="T14" fmla="*/ 1262743 w 1262743"/>
              <a:gd name="T15" fmla="*/ 3999723 h 39997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62743" h="3999723">
                <a:moveTo>
                  <a:pt x="0" y="0"/>
                </a:moveTo>
                <a:lnTo>
                  <a:pt x="684245" y="516294"/>
                </a:lnTo>
                <a:lnTo>
                  <a:pt x="1262743" y="3999723"/>
                </a:lnTo>
                <a:lnTo>
                  <a:pt x="0" y="0"/>
                </a:lnTo>
                <a:close/>
              </a:path>
            </a:pathLst>
          </a:custGeom>
          <a:solidFill>
            <a:srgbClr val="EA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任意多边形 15"/>
          <p:cNvSpPr>
            <a:spLocks noChangeArrowheads="1"/>
          </p:cNvSpPr>
          <p:nvPr/>
        </p:nvSpPr>
        <p:spPr bwMode="auto">
          <a:xfrm>
            <a:off x="1069975" y="2924175"/>
            <a:ext cx="1076325" cy="776288"/>
          </a:xfrm>
          <a:custGeom>
            <a:avLst/>
            <a:gdLst>
              <a:gd name="T0" fmla="*/ 0 w 1082351"/>
              <a:gd name="T1" fmla="*/ 0 h 777551"/>
              <a:gd name="T2" fmla="*/ 690465 w 1082351"/>
              <a:gd name="T3" fmla="*/ 149290 h 777551"/>
              <a:gd name="T4" fmla="*/ 1082351 w 1082351"/>
              <a:gd name="T5" fmla="*/ 777551 h 777551"/>
              <a:gd name="T6" fmla="*/ 0 w 1082351"/>
              <a:gd name="T7" fmla="*/ 0 h 777551"/>
              <a:gd name="T8" fmla="*/ 0 60000 65536"/>
              <a:gd name="T9" fmla="*/ 0 60000 65536"/>
              <a:gd name="T10" fmla="*/ 0 60000 65536"/>
              <a:gd name="T11" fmla="*/ 0 60000 65536"/>
              <a:gd name="T12" fmla="*/ 0 w 1082351"/>
              <a:gd name="T13" fmla="*/ 0 h 777551"/>
              <a:gd name="T14" fmla="*/ 1082351 w 1082351"/>
              <a:gd name="T15" fmla="*/ 777551 h 7775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2351" h="777551">
                <a:moveTo>
                  <a:pt x="0" y="0"/>
                </a:moveTo>
                <a:lnTo>
                  <a:pt x="690465" y="149290"/>
                </a:lnTo>
                <a:lnTo>
                  <a:pt x="1082351" y="777551"/>
                </a:lnTo>
                <a:lnTo>
                  <a:pt x="0" y="0"/>
                </a:lnTo>
                <a:close/>
              </a:path>
            </a:pathLst>
          </a:custGeom>
          <a:solidFill>
            <a:srgbClr val="4EC1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16"/>
          <p:cNvSpPr>
            <a:spLocks noChangeArrowheads="1"/>
          </p:cNvSpPr>
          <p:nvPr/>
        </p:nvSpPr>
        <p:spPr bwMode="auto">
          <a:xfrm>
            <a:off x="1076325" y="1784350"/>
            <a:ext cx="1001713" cy="1300163"/>
          </a:xfrm>
          <a:custGeom>
            <a:avLst/>
            <a:gdLst>
              <a:gd name="T0" fmla="*/ 0 w 976604"/>
              <a:gd name="T1" fmla="*/ 1132114 h 1287624"/>
              <a:gd name="T2" fmla="*/ 976604 w 976604"/>
              <a:gd name="T3" fmla="*/ 0 h 1287624"/>
              <a:gd name="T4" fmla="*/ 659363 w 976604"/>
              <a:gd name="T5" fmla="*/ 1287624 h 1287624"/>
              <a:gd name="T6" fmla="*/ 0 w 976604"/>
              <a:gd name="T7" fmla="*/ 1132114 h 1287624"/>
              <a:gd name="T8" fmla="*/ 0 60000 65536"/>
              <a:gd name="T9" fmla="*/ 0 60000 65536"/>
              <a:gd name="T10" fmla="*/ 0 60000 65536"/>
              <a:gd name="T11" fmla="*/ 0 60000 65536"/>
              <a:gd name="T12" fmla="*/ 0 w 976604"/>
              <a:gd name="T13" fmla="*/ 0 h 1287624"/>
              <a:gd name="T14" fmla="*/ 976604 w 976604"/>
              <a:gd name="T15" fmla="*/ 1287624 h 128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76604" h="1287624">
                <a:moveTo>
                  <a:pt x="0" y="1132114"/>
                </a:moveTo>
                <a:lnTo>
                  <a:pt x="976604" y="0"/>
                </a:lnTo>
                <a:lnTo>
                  <a:pt x="659363" y="1287624"/>
                </a:lnTo>
                <a:lnTo>
                  <a:pt x="0" y="1132114"/>
                </a:lnTo>
                <a:close/>
              </a:path>
            </a:pathLst>
          </a:custGeom>
          <a:solidFill>
            <a:srgbClr val="15A9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任意多边形 17"/>
          <p:cNvSpPr>
            <a:spLocks noChangeArrowheads="1"/>
          </p:cNvSpPr>
          <p:nvPr/>
        </p:nvSpPr>
        <p:spPr bwMode="auto">
          <a:xfrm>
            <a:off x="1082675" y="1784350"/>
            <a:ext cx="1000125" cy="1144588"/>
          </a:xfrm>
          <a:custGeom>
            <a:avLst/>
            <a:gdLst>
              <a:gd name="T0" fmla="*/ 0 w 1001486"/>
              <a:gd name="T1" fmla="*/ 1144555 h 1144555"/>
              <a:gd name="T2" fmla="*/ 49763 w 1001486"/>
              <a:gd name="T3" fmla="*/ 6221 h 1144555"/>
              <a:gd name="T4" fmla="*/ 1001486 w 1001486"/>
              <a:gd name="T5" fmla="*/ 0 h 1144555"/>
              <a:gd name="T6" fmla="*/ 0 w 1001486"/>
              <a:gd name="T7" fmla="*/ 1144555 h 1144555"/>
              <a:gd name="T8" fmla="*/ 0 60000 65536"/>
              <a:gd name="T9" fmla="*/ 0 60000 65536"/>
              <a:gd name="T10" fmla="*/ 0 60000 65536"/>
              <a:gd name="T11" fmla="*/ 0 60000 65536"/>
              <a:gd name="T12" fmla="*/ 0 w 1001486"/>
              <a:gd name="T13" fmla="*/ 0 h 1144555"/>
              <a:gd name="T14" fmla="*/ 1001486 w 1001486"/>
              <a:gd name="T15" fmla="*/ 1144555 h 11445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1486" h="1144555">
                <a:moveTo>
                  <a:pt x="0" y="1144555"/>
                </a:moveTo>
                <a:lnTo>
                  <a:pt x="49763" y="6221"/>
                </a:lnTo>
                <a:lnTo>
                  <a:pt x="1001486" y="0"/>
                </a:lnTo>
                <a:lnTo>
                  <a:pt x="0" y="1144555"/>
                </a:lnTo>
                <a:close/>
              </a:path>
            </a:pathLst>
          </a:custGeom>
          <a:solidFill>
            <a:srgbClr val="17B6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任意多边形 18"/>
          <p:cNvSpPr>
            <a:spLocks noChangeArrowheads="1"/>
          </p:cNvSpPr>
          <p:nvPr/>
        </p:nvSpPr>
        <p:spPr bwMode="auto">
          <a:xfrm>
            <a:off x="1112838" y="1250950"/>
            <a:ext cx="963612" cy="558800"/>
          </a:xfrm>
          <a:custGeom>
            <a:avLst/>
            <a:gdLst>
              <a:gd name="T0" fmla="*/ 0 w 933061"/>
              <a:gd name="T1" fmla="*/ 547396 h 559837"/>
              <a:gd name="T2" fmla="*/ 765110 w 933061"/>
              <a:gd name="T3" fmla="*/ 0 h 559837"/>
              <a:gd name="T4" fmla="*/ 933061 w 933061"/>
              <a:gd name="T5" fmla="*/ 559837 h 559837"/>
              <a:gd name="T6" fmla="*/ 0 w 933061"/>
              <a:gd name="T7" fmla="*/ 547396 h 559837"/>
              <a:gd name="T8" fmla="*/ 0 60000 65536"/>
              <a:gd name="T9" fmla="*/ 0 60000 65536"/>
              <a:gd name="T10" fmla="*/ 0 60000 65536"/>
              <a:gd name="T11" fmla="*/ 0 60000 65536"/>
              <a:gd name="T12" fmla="*/ 0 w 933061"/>
              <a:gd name="T13" fmla="*/ 0 h 559837"/>
              <a:gd name="T14" fmla="*/ 933061 w 933061"/>
              <a:gd name="T15" fmla="*/ 559837 h 5598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3061" h="559837">
                <a:moveTo>
                  <a:pt x="0" y="547396"/>
                </a:moveTo>
                <a:lnTo>
                  <a:pt x="765110" y="0"/>
                </a:lnTo>
                <a:lnTo>
                  <a:pt x="933061" y="559837"/>
                </a:lnTo>
                <a:lnTo>
                  <a:pt x="0" y="547396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任意多边形 19"/>
          <p:cNvSpPr>
            <a:spLocks noChangeArrowheads="1"/>
          </p:cNvSpPr>
          <p:nvPr/>
        </p:nvSpPr>
        <p:spPr bwMode="auto">
          <a:xfrm>
            <a:off x="1138238" y="995363"/>
            <a:ext cx="765175" cy="801687"/>
          </a:xfrm>
          <a:custGeom>
            <a:avLst/>
            <a:gdLst>
              <a:gd name="T0" fmla="*/ 236375 w 765110"/>
              <a:gd name="T1" fmla="*/ 0 h 802433"/>
              <a:gd name="T2" fmla="*/ 0 w 765110"/>
              <a:gd name="T3" fmla="*/ 802433 h 802433"/>
              <a:gd name="T4" fmla="*/ 765110 w 765110"/>
              <a:gd name="T5" fmla="*/ 255037 h 802433"/>
              <a:gd name="T6" fmla="*/ 236375 w 765110"/>
              <a:gd name="T7" fmla="*/ 0 h 802433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802433"/>
              <a:gd name="T14" fmla="*/ 765110 w 765110"/>
              <a:gd name="T15" fmla="*/ 802433 h 80243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802433">
                <a:moveTo>
                  <a:pt x="236375" y="0"/>
                </a:moveTo>
                <a:lnTo>
                  <a:pt x="0" y="802433"/>
                </a:lnTo>
                <a:lnTo>
                  <a:pt x="765110" y="255037"/>
                </a:lnTo>
                <a:lnTo>
                  <a:pt x="236375" y="0"/>
                </a:lnTo>
                <a:close/>
              </a:path>
            </a:pathLst>
          </a:custGeom>
          <a:solidFill>
            <a:srgbClr val="1AA7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任意多边形 20"/>
          <p:cNvSpPr>
            <a:spLocks noChangeArrowheads="1"/>
          </p:cNvSpPr>
          <p:nvPr/>
        </p:nvSpPr>
        <p:spPr bwMode="auto">
          <a:xfrm>
            <a:off x="1268413" y="-74613"/>
            <a:ext cx="635000" cy="1357313"/>
          </a:xfrm>
          <a:custGeom>
            <a:avLst/>
            <a:gdLst>
              <a:gd name="T0" fmla="*/ 105747 w 634481"/>
              <a:gd name="T1" fmla="*/ 1069910 h 1356049"/>
              <a:gd name="T2" fmla="*/ 0 w 634481"/>
              <a:gd name="T3" fmla="*/ 12441 h 1356049"/>
              <a:gd name="T4" fmla="*/ 236375 w 634481"/>
              <a:gd name="T5" fmla="*/ 0 h 1356049"/>
              <a:gd name="T6" fmla="*/ 634481 w 634481"/>
              <a:gd name="T7" fmla="*/ 1356049 h 1356049"/>
              <a:gd name="T8" fmla="*/ 105747 w 634481"/>
              <a:gd name="T9" fmla="*/ 1069910 h 135604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34481"/>
              <a:gd name="T16" fmla="*/ 0 h 1356049"/>
              <a:gd name="T17" fmla="*/ 634481 w 634481"/>
              <a:gd name="T18" fmla="*/ 1356049 h 135604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34481" h="1356049">
                <a:moveTo>
                  <a:pt x="105747" y="1069910"/>
                </a:moveTo>
                <a:lnTo>
                  <a:pt x="0" y="12441"/>
                </a:lnTo>
                <a:lnTo>
                  <a:pt x="236375" y="0"/>
                </a:lnTo>
                <a:lnTo>
                  <a:pt x="634481" y="1356049"/>
                </a:lnTo>
                <a:lnTo>
                  <a:pt x="105747" y="106991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任意多边形 21"/>
          <p:cNvSpPr>
            <a:spLocks noChangeArrowheads="1"/>
          </p:cNvSpPr>
          <p:nvPr/>
        </p:nvSpPr>
        <p:spPr bwMode="auto">
          <a:xfrm>
            <a:off x="1498600" y="-79375"/>
            <a:ext cx="835025" cy="1343025"/>
          </a:xfrm>
          <a:custGeom>
            <a:avLst/>
            <a:gdLst>
              <a:gd name="T0" fmla="*/ 398106 w 833535"/>
              <a:gd name="T1" fmla="*/ 1343608 h 1343608"/>
              <a:gd name="T2" fmla="*/ 833535 w 833535"/>
              <a:gd name="T3" fmla="*/ 982824 h 1343608"/>
              <a:gd name="T4" fmla="*/ 279918 w 833535"/>
              <a:gd name="T5" fmla="*/ 0 h 1343608"/>
              <a:gd name="T6" fmla="*/ 0 w 833535"/>
              <a:gd name="T7" fmla="*/ 18661 h 1343608"/>
              <a:gd name="T8" fmla="*/ 398106 w 833535"/>
              <a:gd name="T9" fmla="*/ 1343608 h 13436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33535"/>
              <a:gd name="T16" fmla="*/ 0 h 1343608"/>
              <a:gd name="T17" fmla="*/ 833535 w 833535"/>
              <a:gd name="T18" fmla="*/ 1343608 h 134360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33535" h="1343608">
                <a:moveTo>
                  <a:pt x="398106" y="1343608"/>
                </a:moveTo>
                <a:lnTo>
                  <a:pt x="833535" y="982824"/>
                </a:lnTo>
                <a:lnTo>
                  <a:pt x="279918" y="0"/>
                </a:lnTo>
                <a:lnTo>
                  <a:pt x="0" y="18661"/>
                </a:lnTo>
                <a:lnTo>
                  <a:pt x="398106" y="1343608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任意多边形 22"/>
          <p:cNvSpPr>
            <a:spLocks noChangeArrowheads="1"/>
          </p:cNvSpPr>
          <p:nvPr/>
        </p:nvSpPr>
        <p:spPr bwMode="auto">
          <a:xfrm>
            <a:off x="-279400" y="136525"/>
            <a:ext cx="1654175" cy="1673225"/>
          </a:xfrm>
          <a:custGeom>
            <a:avLst/>
            <a:gdLst>
              <a:gd name="T0" fmla="*/ 1654628 w 1654628"/>
              <a:gd name="T1" fmla="*/ 858416 h 1673290"/>
              <a:gd name="T2" fmla="*/ 1418253 w 1654628"/>
              <a:gd name="T3" fmla="*/ 1673290 h 1673290"/>
              <a:gd name="T4" fmla="*/ 0 w 1654628"/>
              <a:gd name="T5" fmla="*/ 99527 h 1673290"/>
              <a:gd name="T6" fmla="*/ 136849 w 1654628"/>
              <a:gd name="T7" fmla="*/ 0 h 1673290"/>
              <a:gd name="T8" fmla="*/ 1654628 w 1654628"/>
              <a:gd name="T9" fmla="*/ 858416 h 16732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654628"/>
              <a:gd name="T16" fmla="*/ 0 h 1673290"/>
              <a:gd name="T17" fmla="*/ 1654628 w 1654628"/>
              <a:gd name="T18" fmla="*/ 1673290 h 16732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654628" h="1673290">
                <a:moveTo>
                  <a:pt x="1654628" y="858416"/>
                </a:moveTo>
                <a:lnTo>
                  <a:pt x="1418253" y="1673290"/>
                </a:lnTo>
                <a:lnTo>
                  <a:pt x="0" y="99527"/>
                </a:lnTo>
                <a:lnTo>
                  <a:pt x="136849" y="0"/>
                </a:lnTo>
                <a:lnTo>
                  <a:pt x="1654628" y="858416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任意多边形 23"/>
          <p:cNvSpPr>
            <a:spLocks noChangeArrowheads="1"/>
          </p:cNvSpPr>
          <p:nvPr/>
        </p:nvSpPr>
        <p:spPr bwMode="auto">
          <a:xfrm>
            <a:off x="-17463" y="-68263"/>
            <a:ext cx="1392238" cy="1063626"/>
          </a:xfrm>
          <a:custGeom>
            <a:avLst/>
            <a:gdLst>
              <a:gd name="T0" fmla="*/ 1393372 w 1393372"/>
              <a:gd name="T1" fmla="*/ 1063690 h 1063690"/>
              <a:gd name="T2" fmla="*/ 1293845 w 1393372"/>
              <a:gd name="T3" fmla="*/ 6221 h 1063690"/>
              <a:gd name="T4" fmla="*/ 223935 w 1393372"/>
              <a:gd name="T5" fmla="*/ 0 h 1063690"/>
              <a:gd name="T6" fmla="*/ 0 w 1393372"/>
              <a:gd name="T7" fmla="*/ 292359 h 1063690"/>
              <a:gd name="T8" fmla="*/ 1393372 w 1393372"/>
              <a:gd name="T9" fmla="*/ 1063690 h 10636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063690"/>
              <a:gd name="T17" fmla="*/ 1393372 w 1393372"/>
              <a:gd name="T18" fmla="*/ 1063690 h 10636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063690">
                <a:moveTo>
                  <a:pt x="1393372" y="1063690"/>
                </a:moveTo>
                <a:lnTo>
                  <a:pt x="1293845" y="6221"/>
                </a:lnTo>
                <a:lnTo>
                  <a:pt x="223935" y="0"/>
                </a:lnTo>
                <a:lnTo>
                  <a:pt x="0" y="292359"/>
                </a:lnTo>
                <a:lnTo>
                  <a:pt x="1393372" y="1063690"/>
                </a:lnTo>
                <a:close/>
              </a:path>
            </a:pathLst>
          </a:custGeom>
          <a:solidFill>
            <a:srgbClr val="4CC4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任意多边形 26"/>
          <p:cNvSpPr>
            <a:spLocks noChangeArrowheads="1"/>
          </p:cNvSpPr>
          <p:nvPr/>
        </p:nvSpPr>
        <p:spPr bwMode="auto">
          <a:xfrm>
            <a:off x="2892425" y="3619500"/>
            <a:ext cx="398463" cy="1711325"/>
          </a:xfrm>
          <a:custGeom>
            <a:avLst/>
            <a:gdLst>
              <a:gd name="T0" fmla="*/ 0 w 398106"/>
              <a:gd name="T1" fmla="*/ 0 h 1710612"/>
              <a:gd name="T2" fmla="*/ 398106 w 398106"/>
              <a:gd name="T3" fmla="*/ 982824 h 1710612"/>
              <a:gd name="T4" fmla="*/ 286139 w 398106"/>
              <a:gd name="T5" fmla="*/ 1710612 h 1710612"/>
              <a:gd name="T6" fmla="*/ 0 w 398106"/>
              <a:gd name="T7" fmla="*/ 0 h 1710612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1710612"/>
              <a:gd name="T14" fmla="*/ 398106 w 398106"/>
              <a:gd name="T15" fmla="*/ 1710612 h 171061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1710612">
                <a:moveTo>
                  <a:pt x="0" y="0"/>
                </a:moveTo>
                <a:lnTo>
                  <a:pt x="398106" y="982824"/>
                </a:lnTo>
                <a:lnTo>
                  <a:pt x="286139" y="1710612"/>
                </a:lnTo>
                <a:lnTo>
                  <a:pt x="0" y="0"/>
                </a:lnTo>
                <a:close/>
              </a:path>
            </a:pathLst>
          </a:custGeom>
          <a:solidFill>
            <a:srgbClr val="FBA1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任意多边形 27"/>
          <p:cNvSpPr>
            <a:spLocks noChangeArrowheads="1"/>
          </p:cNvSpPr>
          <p:nvPr/>
        </p:nvSpPr>
        <p:spPr bwMode="auto">
          <a:xfrm>
            <a:off x="3184525" y="4597400"/>
            <a:ext cx="1617663" cy="565150"/>
          </a:xfrm>
          <a:custGeom>
            <a:avLst/>
            <a:gdLst>
              <a:gd name="T0" fmla="*/ 99526 w 1617306"/>
              <a:gd name="T1" fmla="*/ 0 h 566057"/>
              <a:gd name="T2" fmla="*/ 1617306 w 1617306"/>
              <a:gd name="T3" fmla="*/ 566057 h 566057"/>
              <a:gd name="T4" fmla="*/ 0 w 1617306"/>
              <a:gd name="T5" fmla="*/ 566057 h 566057"/>
              <a:gd name="T6" fmla="*/ 99526 w 1617306"/>
              <a:gd name="T7" fmla="*/ 0 h 566057"/>
              <a:gd name="T8" fmla="*/ 0 60000 65536"/>
              <a:gd name="T9" fmla="*/ 0 60000 65536"/>
              <a:gd name="T10" fmla="*/ 0 60000 65536"/>
              <a:gd name="T11" fmla="*/ 0 60000 65536"/>
              <a:gd name="T12" fmla="*/ 0 w 1617306"/>
              <a:gd name="T13" fmla="*/ 0 h 566057"/>
              <a:gd name="T14" fmla="*/ 1617306 w 1617306"/>
              <a:gd name="T15" fmla="*/ 566057 h 5660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17306" h="566057">
                <a:moveTo>
                  <a:pt x="99526" y="0"/>
                </a:moveTo>
                <a:lnTo>
                  <a:pt x="1617306" y="566057"/>
                </a:lnTo>
                <a:lnTo>
                  <a:pt x="0" y="566057"/>
                </a:lnTo>
                <a:lnTo>
                  <a:pt x="99526" y="0"/>
                </a:lnTo>
                <a:close/>
              </a:path>
            </a:pathLst>
          </a:custGeom>
          <a:solidFill>
            <a:srgbClr val="ED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任意多边形 28"/>
          <p:cNvSpPr>
            <a:spLocks noChangeArrowheads="1"/>
          </p:cNvSpPr>
          <p:nvPr/>
        </p:nvSpPr>
        <p:spPr bwMode="auto">
          <a:xfrm>
            <a:off x="3278188" y="4011613"/>
            <a:ext cx="1790700" cy="1157287"/>
          </a:xfrm>
          <a:custGeom>
            <a:avLst/>
            <a:gdLst>
              <a:gd name="T0" fmla="*/ 87086 w 1791477"/>
              <a:gd name="T1" fmla="*/ 0 h 1156996"/>
              <a:gd name="T2" fmla="*/ 1791477 w 1791477"/>
              <a:gd name="T3" fmla="*/ 1150776 h 1156996"/>
              <a:gd name="T4" fmla="*/ 1536441 w 1791477"/>
              <a:gd name="T5" fmla="*/ 1156996 h 1156996"/>
              <a:gd name="T6" fmla="*/ 0 w 1791477"/>
              <a:gd name="T7" fmla="*/ 603380 h 1156996"/>
              <a:gd name="T8" fmla="*/ 87086 w 1791477"/>
              <a:gd name="T9" fmla="*/ 0 h 11569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7"/>
              <a:gd name="T16" fmla="*/ 0 h 1156996"/>
              <a:gd name="T17" fmla="*/ 1791477 w 1791477"/>
              <a:gd name="T18" fmla="*/ 1156996 h 115699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7" h="1156996">
                <a:moveTo>
                  <a:pt x="87086" y="0"/>
                </a:moveTo>
                <a:lnTo>
                  <a:pt x="1791477" y="1150776"/>
                </a:lnTo>
                <a:lnTo>
                  <a:pt x="1536441" y="1156996"/>
                </a:lnTo>
                <a:lnTo>
                  <a:pt x="0" y="603380"/>
                </a:lnTo>
                <a:lnTo>
                  <a:pt x="87086" y="0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29"/>
          <p:cNvSpPr>
            <a:spLocks noChangeArrowheads="1"/>
          </p:cNvSpPr>
          <p:nvPr/>
        </p:nvSpPr>
        <p:spPr bwMode="auto">
          <a:xfrm>
            <a:off x="2886075" y="3613150"/>
            <a:ext cx="485775" cy="984250"/>
          </a:xfrm>
          <a:custGeom>
            <a:avLst/>
            <a:gdLst>
              <a:gd name="T0" fmla="*/ 0 w 491412"/>
              <a:gd name="T1" fmla="*/ 0 h 976604"/>
              <a:gd name="T2" fmla="*/ 491412 w 491412"/>
              <a:gd name="T3" fmla="*/ 398106 h 976604"/>
              <a:gd name="T4" fmla="*/ 398106 w 491412"/>
              <a:gd name="T5" fmla="*/ 976604 h 976604"/>
              <a:gd name="T6" fmla="*/ 0 w 491412"/>
              <a:gd name="T7" fmla="*/ 0 h 976604"/>
              <a:gd name="T8" fmla="*/ 0 60000 65536"/>
              <a:gd name="T9" fmla="*/ 0 60000 65536"/>
              <a:gd name="T10" fmla="*/ 0 60000 65536"/>
              <a:gd name="T11" fmla="*/ 0 60000 65536"/>
              <a:gd name="T12" fmla="*/ 0 w 491412"/>
              <a:gd name="T13" fmla="*/ 0 h 976604"/>
              <a:gd name="T14" fmla="*/ 491412 w 491412"/>
              <a:gd name="T15" fmla="*/ 976604 h 9766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1412" h="976604">
                <a:moveTo>
                  <a:pt x="0" y="0"/>
                </a:moveTo>
                <a:lnTo>
                  <a:pt x="491412" y="398106"/>
                </a:lnTo>
                <a:lnTo>
                  <a:pt x="398106" y="976604"/>
                </a:lnTo>
                <a:lnTo>
                  <a:pt x="0" y="0"/>
                </a:lnTo>
                <a:close/>
              </a:path>
            </a:pathLst>
          </a:custGeom>
          <a:solidFill>
            <a:srgbClr val="FCBA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任意多边形 32"/>
          <p:cNvSpPr>
            <a:spLocks noChangeArrowheads="1"/>
          </p:cNvSpPr>
          <p:nvPr/>
        </p:nvSpPr>
        <p:spPr bwMode="auto">
          <a:xfrm>
            <a:off x="2581275" y="1773238"/>
            <a:ext cx="1082675" cy="1884362"/>
          </a:xfrm>
          <a:custGeom>
            <a:avLst/>
            <a:gdLst>
              <a:gd name="T0" fmla="*/ 0 w 1076131"/>
              <a:gd name="T1" fmla="*/ 0 h 1841240"/>
              <a:gd name="T2" fmla="*/ 1076131 w 1076131"/>
              <a:gd name="T3" fmla="*/ 6220 h 1841240"/>
              <a:gd name="T4" fmla="*/ 304800 w 1076131"/>
              <a:gd name="T5" fmla="*/ 1841240 h 1841240"/>
              <a:gd name="T6" fmla="*/ 0 w 1076131"/>
              <a:gd name="T7" fmla="*/ 0 h 1841240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841240"/>
              <a:gd name="T14" fmla="*/ 1076131 w 1076131"/>
              <a:gd name="T15" fmla="*/ 1841240 h 18412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841240">
                <a:moveTo>
                  <a:pt x="0" y="0"/>
                </a:moveTo>
                <a:lnTo>
                  <a:pt x="1076131" y="6220"/>
                </a:lnTo>
                <a:lnTo>
                  <a:pt x="304800" y="1841240"/>
                </a:lnTo>
                <a:lnTo>
                  <a:pt x="0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任意多边形 34"/>
          <p:cNvSpPr>
            <a:spLocks noChangeArrowheads="1"/>
          </p:cNvSpPr>
          <p:nvPr/>
        </p:nvSpPr>
        <p:spPr bwMode="auto">
          <a:xfrm>
            <a:off x="3763963" y="2052638"/>
            <a:ext cx="454025" cy="1735137"/>
          </a:xfrm>
          <a:custGeom>
            <a:avLst/>
            <a:gdLst>
              <a:gd name="T0" fmla="*/ 454090 w 454090"/>
              <a:gd name="T1" fmla="*/ 0 h 1735494"/>
              <a:gd name="T2" fmla="*/ 410547 w 454090"/>
              <a:gd name="T3" fmla="*/ 1735494 h 1735494"/>
              <a:gd name="T4" fmla="*/ 0 w 454090"/>
              <a:gd name="T5" fmla="*/ 230155 h 1735494"/>
              <a:gd name="T6" fmla="*/ 454090 w 454090"/>
              <a:gd name="T7" fmla="*/ 0 h 1735494"/>
              <a:gd name="T8" fmla="*/ 0 60000 65536"/>
              <a:gd name="T9" fmla="*/ 0 60000 65536"/>
              <a:gd name="T10" fmla="*/ 0 60000 65536"/>
              <a:gd name="T11" fmla="*/ 0 60000 65536"/>
              <a:gd name="T12" fmla="*/ 0 w 454090"/>
              <a:gd name="T13" fmla="*/ 0 h 1735494"/>
              <a:gd name="T14" fmla="*/ 454090 w 454090"/>
              <a:gd name="T15" fmla="*/ 1735494 h 1735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4090" h="1735494">
                <a:moveTo>
                  <a:pt x="454090" y="0"/>
                </a:moveTo>
                <a:lnTo>
                  <a:pt x="410547" y="1735494"/>
                </a:lnTo>
                <a:lnTo>
                  <a:pt x="0" y="230155"/>
                </a:lnTo>
                <a:lnTo>
                  <a:pt x="454090" y="0"/>
                </a:lnTo>
                <a:close/>
              </a:path>
            </a:pathLst>
          </a:custGeom>
          <a:solidFill>
            <a:srgbClr val="118A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任意多边形 37"/>
          <p:cNvSpPr>
            <a:spLocks noChangeArrowheads="1"/>
          </p:cNvSpPr>
          <p:nvPr/>
        </p:nvSpPr>
        <p:spPr bwMode="auto">
          <a:xfrm>
            <a:off x="1884363" y="-55563"/>
            <a:ext cx="1792287" cy="1841501"/>
          </a:xfrm>
          <a:custGeom>
            <a:avLst/>
            <a:gdLst>
              <a:gd name="T0" fmla="*/ 0 w 1791478"/>
              <a:gd name="T1" fmla="*/ 1318726 h 1841241"/>
              <a:gd name="T2" fmla="*/ 696686 w 1791478"/>
              <a:gd name="T3" fmla="*/ 1841241 h 1841241"/>
              <a:gd name="T4" fmla="*/ 1791478 w 1791478"/>
              <a:gd name="T5" fmla="*/ 12441 h 1841241"/>
              <a:gd name="T6" fmla="*/ 1474237 w 1791478"/>
              <a:gd name="T7" fmla="*/ 0 h 1841241"/>
              <a:gd name="T8" fmla="*/ 0 w 1791478"/>
              <a:gd name="T9" fmla="*/ 1318726 h 18412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8"/>
              <a:gd name="T16" fmla="*/ 0 h 1841241"/>
              <a:gd name="T17" fmla="*/ 1791478 w 1791478"/>
              <a:gd name="T18" fmla="*/ 1841241 h 18412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8" h="1841241">
                <a:moveTo>
                  <a:pt x="0" y="1318726"/>
                </a:moveTo>
                <a:lnTo>
                  <a:pt x="696686" y="1841241"/>
                </a:lnTo>
                <a:lnTo>
                  <a:pt x="1791478" y="12441"/>
                </a:lnTo>
                <a:lnTo>
                  <a:pt x="1474237" y="0"/>
                </a:lnTo>
                <a:lnTo>
                  <a:pt x="0" y="1318726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/>
        </p:nvSpPr>
        <p:spPr bwMode="auto">
          <a:xfrm>
            <a:off x="1803400" y="-36513"/>
            <a:ext cx="511175" cy="927101"/>
          </a:xfrm>
          <a:custGeom>
            <a:avLst/>
            <a:gdLst>
              <a:gd name="T0" fmla="*/ 503853 w 510073"/>
              <a:gd name="T1" fmla="*/ 926841 h 926841"/>
              <a:gd name="T2" fmla="*/ 510073 w 510073"/>
              <a:gd name="T3" fmla="*/ 12441 h 926841"/>
              <a:gd name="T4" fmla="*/ 0 w 510073"/>
              <a:gd name="T5" fmla="*/ 0 h 926841"/>
              <a:gd name="T6" fmla="*/ 503853 w 510073"/>
              <a:gd name="T7" fmla="*/ 926841 h 926841"/>
              <a:gd name="T8" fmla="*/ 0 60000 65536"/>
              <a:gd name="T9" fmla="*/ 0 60000 65536"/>
              <a:gd name="T10" fmla="*/ 0 60000 65536"/>
              <a:gd name="T11" fmla="*/ 0 60000 65536"/>
              <a:gd name="T12" fmla="*/ 0 w 510073"/>
              <a:gd name="T13" fmla="*/ 0 h 926841"/>
              <a:gd name="T14" fmla="*/ 510073 w 510073"/>
              <a:gd name="T15" fmla="*/ 926841 h 9268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0073" h="926841">
                <a:moveTo>
                  <a:pt x="503853" y="926841"/>
                </a:moveTo>
                <a:cubicBezTo>
                  <a:pt x="505926" y="622041"/>
                  <a:pt x="508000" y="317241"/>
                  <a:pt x="510073" y="12441"/>
                </a:cubicBezTo>
                <a:lnTo>
                  <a:pt x="0" y="0"/>
                </a:lnTo>
                <a:lnTo>
                  <a:pt x="503853" y="926841"/>
                </a:lnTo>
                <a:close/>
              </a:path>
            </a:pathLst>
          </a:custGeom>
          <a:solidFill>
            <a:srgbClr val="D91D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任意多边形 41"/>
          <p:cNvSpPr>
            <a:spLocks noChangeArrowheads="1"/>
          </p:cNvSpPr>
          <p:nvPr/>
        </p:nvSpPr>
        <p:spPr bwMode="auto">
          <a:xfrm>
            <a:off x="2406650" y="-17463"/>
            <a:ext cx="585788" cy="334963"/>
          </a:xfrm>
          <a:custGeom>
            <a:avLst/>
            <a:gdLst>
              <a:gd name="T0" fmla="*/ 0 w 528734"/>
              <a:gd name="T1" fmla="*/ 0 h 311020"/>
              <a:gd name="T2" fmla="*/ 317240 w 528734"/>
              <a:gd name="T3" fmla="*/ 6220 h 311020"/>
              <a:gd name="T4" fmla="*/ 528734 w 528734"/>
              <a:gd name="T5" fmla="*/ 311020 h 311020"/>
              <a:gd name="T6" fmla="*/ 0 w 528734"/>
              <a:gd name="T7" fmla="*/ 0 h 311020"/>
              <a:gd name="T8" fmla="*/ 0 60000 65536"/>
              <a:gd name="T9" fmla="*/ 0 60000 65536"/>
              <a:gd name="T10" fmla="*/ 0 60000 65536"/>
              <a:gd name="T11" fmla="*/ 0 60000 65536"/>
              <a:gd name="T12" fmla="*/ 0 w 528734"/>
              <a:gd name="T13" fmla="*/ 0 h 311020"/>
              <a:gd name="T14" fmla="*/ 528734 w 528734"/>
              <a:gd name="T15" fmla="*/ 311020 h 31102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734" h="311020">
                <a:moveTo>
                  <a:pt x="0" y="0"/>
                </a:moveTo>
                <a:lnTo>
                  <a:pt x="317240" y="6220"/>
                </a:lnTo>
                <a:lnTo>
                  <a:pt x="528734" y="311020"/>
                </a:lnTo>
                <a:lnTo>
                  <a:pt x="0" y="0"/>
                </a:lnTo>
                <a:close/>
              </a:path>
            </a:pathLst>
          </a:custGeom>
          <a:solidFill>
            <a:srgbClr val="1594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任意多边形 42"/>
          <p:cNvSpPr>
            <a:spLocks noChangeArrowheads="1"/>
          </p:cNvSpPr>
          <p:nvPr/>
        </p:nvSpPr>
        <p:spPr bwMode="auto">
          <a:xfrm>
            <a:off x="2755900" y="-12700"/>
            <a:ext cx="565150" cy="317500"/>
          </a:xfrm>
          <a:custGeom>
            <a:avLst/>
            <a:gdLst>
              <a:gd name="T0" fmla="*/ 0 w 566057"/>
              <a:gd name="T1" fmla="*/ 0 h 286139"/>
              <a:gd name="T2" fmla="*/ 566057 w 566057"/>
              <a:gd name="T3" fmla="*/ 6220 h 286139"/>
              <a:gd name="T4" fmla="*/ 223934 w 566057"/>
              <a:gd name="T5" fmla="*/ 286139 h 286139"/>
              <a:gd name="T6" fmla="*/ 0 w 566057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566057"/>
              <a:gd name="T13" fmla="*/ 0 h 286139"/>
              <a:gd name="T14" fmla="*/ 566057 w 566057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66057" h="286139">
                <a:moveTo>
                  <a:pt x="0" y="0"/>
                </a:moveTo>
                <a:lnTo>
                  <a:pt x="566057" y="6220"/>
                </a:lnTo>
                <a:lnTo>
                  <a:pt x="223934" y="286139"/>
                </a:lnTo>
                <a:lnTo>
                  <a:pt x="0" y="0"/>
                </a:lnTo>
                <a:close/>
              </a:path>
            </a:pathLst>
          </a:custGeom>
          <a:solidFill>
            <a:srgbClr val="217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3"/>
          <p:cNvSpPr>
            <a:spLocks noChangeArrowheads="1"/>
          </p:cNvSpPr>
          <p:nvPr/>
        </p:nvSpPr>
        <p:spPr bwMode="auto">
          <a:xfrm>
            <a:off x="3794125" y="-12700"/>
            <a:ext cx="274638" cy="939800"/>
          </a:xfrm>
          <a:custGeom>
            <a:avLst/>
            <a:gdLst>
              <a:gd name="T0" fmla="*/ 273698 w 273698"/>
              <a:gd name="T1" fmla="*/ 18661 h 939281"/>
              <a:gd name="T2" fmla="*/ 0 w 273698"/>
              <a:gd name="T3" fmla="*/ 939281 h 939281"/>
              <a:gd name="T4" fmla="*/ 161730 w 273698"/>
              <a:gd name="T5" fmla="*/ 0 h 939281"/>
              <a:gd name="T6" fmla="*/ 273698 w 273698"/>
              <a:gd name="T7" fmla="*/ 18661 h 939281"/>
              <a:gd name="T8" fmla="*/ 0 60000 65536"/>
              <a:gd name="T9" fmla="*/ 0 60000 65536"/>
              <a:gd name="T10" fmla="*/ 0 60000 65536"/>
              <a:gd name="T11" fmla="*/ 0 60000 65536"/>
              <a:gd name="T12" fmla="*/ 0 w 273698"/>
              <a:gd name="T13" fmla="*/ 0 h 939281"/>
              <a:gd name="T14" fmla="*/ 273698 w 273698"/>
              <a:gd name="T15" fmla="*/ 939281 h 93928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3698" h="939281">
                <a:moveTo>
                  <a:pt x="273698" y="18661"/>
                </a:moveTo>
                <a:lnTo>
                  <a:pt x="0" y="939281"/>
                </a:lnTo>
                <a:lnTo>
                  <a:pt x="161730" y="0"/>
                </a:lnTo>
                <a:lnTo>
                  <a:pt x="273698" y="18661"/>
                </a:lnTo>
                <a:close/>
              </a:path>
            </a:pathLst>
          </a:custGeom>
          <a:solidFill>
            <a:srgbClr val="1796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4"/>
          <p:cNvSpPr>
            <a:spLocks noChangeArrowheads="1"/>
          </p:cNvSpPr>
          <p:nvPr/>
        </p:nvSpPr>
        <p:spPr bwMode="auto">
          <a:xfrm>
            <a:off x="3787775" y="-23813"/>
            <a:ext cx="603250" cy="1547813"/>
          </a:xfrm>
          <a:custGeom>
            <a:avLst/>
            <a:gdLst>
              <a:gd name="T0" fmla="*/ 267477 w 603379"/>
              <a:gd name="T1" fmla="*/ 6220 h 1548881"/>
              <a:gd name="T2" fmla="*/ 472751 w 603379"/>
              <a:gd name="T3" fmla="*/ 0 h 1548881"/>
              <a:gd name="T4" fmla="*/ 603379 w 603379"/>
              <a:gd name="T5" fmla="*/ 1548881 h 1548881"/>
              <a:gd name="T6" fmla="*/ 0 w 603379"/>
              <a:gd name="T7" fmla="*/ 939281 h 1548881"/>
              <a:gd name="T8" fmla="*/ 267477 w 603379"/>
              <a:gd name="T9" fmla="*/ 6220 h 15488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3379"/>
              <a:gd name="T16" fmla="*/ 0 h 1548881"/>
              <a:gd name="T17" fmla="*/ 603379 w 603379"/>
              <a:gd name="T18" fmla="*/ 1548881 h 15488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3379" h="1548881">
                <a:moveTo>
                  <a:pt x="267477" y="6220"/>
                </a:moveTo>
                <a:lnTo>
                  <a:pt x="472751" y="0"/>
                </a:lnTo>
                <a:lnTo>
                  <a:pt x="603379" y="1548881"/>
                </a:lnTo>
                <a:lnTo>
                  <a:pt x="0" y="939281"/>
                </a:lnTo>
                <a:lnTo>
                  <a:pt x="267477" y="6220"/>
                </a:lnTo>
                <a:close/>
              </a:path>
            </a:pathLst>
          </a:custGeom>
          <a:solidFill>
            <a:srgbClr val="107A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45"/>
          <p:cNvSpPr>
            <a:spLocks noChangeArrowheads="1"/>
          </p:cNvSpPr>
          <p:nvPr/>
        </p:nvSpPr>
        <p:spPr bwMode="auto">
          <a:xfrm>
            <a:off x="3651250" y="908050"/>
            <a:ext cx="746125" cy="889000"/>
          </a:xfrm>
          <a:custGeom>
            <a:avLst/>
            <a:gdLst>
              <a:gd name="T0" fmla="*/ 143070 w 746449"/>
              <a:gd name="T1" fmla="*/ 0 h 889518"/>
              <a:gd name="T2" fmla="*/ 746449 w 746449"/>
              <a:gd name="T3" fmla="*/ 603379 h 889518"/>
              <a:gd name="T4" fmla="*/ 0 w 746449"/>
              <a:gd name="T5" fmla="*/ 889518 h 889518"/>
              <a:gd name="T6" fmla="*/ 143070 w 746449"/>
              <a:gd name="T7" fmla="*/ 0 h 889518"/>
              <a:gd name="T8" fmla="*/ 0 60000 65536"/>
              <a:gd name="T9" fmla="*/ 0 60000 65536"/>
              <a:gd name="T10" fmla="*/ 0 60000 65536"/>
              <a:gd name="T11" fmla="*/ 0 60000 65536"/>
              <a:gd name="T12" fmla="*/ 0 w 746449"/>
              <a:gd name="T13" fmla="*/ 0 h 889518"/>
              <a:gd name="T14" fmla="*/ 746449 w 746449"/>
              <a:gd name="T15" fmla="*/ 889518 h 889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49" h="889518">
                <a:moveTo>
                  <a:pt x="143070" y="0"/>
                </a:moveTo>
                <a:lnTo>
                  <a:pt x="746449" y="603379"/>
                </a:lnTo>
                <a:lnTo>
                  <a:pt x="0" y="889518"/>
                </a:lnTo>
                <a:lnTo>
                  <a:pt x="143070" y="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6"/>
          <p:cNvSpPr>
            <a:spLocks noChangeArrowheads="1"/>
          </p:cNvSpPr>
          <p:nvPr/>
        </p:nvSpPr>
        <p:spPr bwMode="auto">
          <a:xfrm>
            <a:off x="3644900" y="1485900"/>
            <a:ext cx="1150938" cy="304800"/>
          </a:xfrm>
          <a:custGeom>
            <a:avLst/>
            <a:gdLst>
              <a:gd name="T0" fmla="*/ 696686 w 1094792"/>
              <a:gd name="T1" fmla="*/ 0 h 286139"/>
              <a:gd name="T2" fmla="*/ 1094792 w 1094792"/>
              <a:gd name="T3" fmla="*/ 273698 h 286139"/>
              <a:gd name="T4" fmla="*/ 0 w 1094792"/>
              <a:gd name="T5" fmla="*/ 286139 h 286139"/>
              <a:gd name="T6" fmla="*/ 696686 w 1094792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1094792"/>
              <a:gd name="T13" fmla="*/ 0 h 286139"/>
              <a:gd name="T14" fmla="*/ 1094792 w 1094792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4792" h="286139">
                <a:moveTo>
                  <a:pt x="696686" y="0"/>
                </a:moveTo>
                <a:lnTo>
                  <a:pt x="1094792" y="273698"/>
                </a:lnTo>
                <a:lnTo>
                  <a:pt x="0" y="286139"/>
                </a:lnTo>
                <a:lnTo>
                  <a:pt x="696686" y="0"/>
                </a:lnTo>
                <a:close/>
              </a:path>
            </a:pathLst>
          </a:custGeom>
          <a:solidFill>
            <a:srgbClr val="0673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48"/>
          <p:cNvSpPr>
            <a:spLocks noChangeArrowheads="1"/>
          </p:cNvSpPr>
          <p:nvPr/>
        </p:nvSpPr>
        <p:spPr bwMode="auto">
          <a:xfrm>
            <a:off x="4335463" y="958850"/>
            <a:ext cx="161925" cy="322263"/>
          </a:xfrm>
          <a:custGeom>
            <a:avLst/>
            <a:gdLst>
              <a:gd name="T0" fmla="*/ 149290 w 149290"/>
              <a:gd name="T1" fmla="*/ 0 h 323461"/>
              <a:gd name="T2" fmla="*/ 111968 w 149290"/>
              <a:gd name="T3" fmla="*/ 323461 h 323461"/>
              <a:gd name="T4" fmla="*/ 0 w 149290"/>
              <a:gd name="T5" fmla="*/ 74645 h 323461"/>
              <a:gd name="T6" fmla="*/ 149290 w 149290"/>
              <a:gd name="T7" fmla="*/ 0 h 323461"/>
              <a:gd name="T8" fmla="*/ 0 60000 65536"/>
              <a:gd name="T9" fmla="*/ 0 60000 65536"/>
              <a:gd name="T10" fmla="*/ 0 60000 65536"/>
              <a:gd name="T11" fmla="*/ 0 60000 65536"/>
              <a:gd name="T12" fmla="*/ 0 w 149290"/>
              <a:gd name="T13" fmla="*/ 0 h 323461"/>
              <a:gd name="T14" fmla="*/ 149290 w 149290"/>
              <a:gd name="T15" fmla="*/ 323461 h 3234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9290" h="323461">
                <a:moveTo>
                  <a:pt x="149290" y="0"/>
                </a:moveTo>
                <a:lnTo>
                  <a:pt x="111968" y="323461"/>
                </a:lnTo>
                <a:lnTo>
                  <a:pt x="0" y="74645"/>
                </a:lnTo>
                <a:lnTo>
                  <a:pt x="149290" y="0"/>
                </a:lnTo>
                <a:close/>
              </a:path>
            </a:pathLst>
          </a:custGeom>
          <a:solidFill>
            <a:srgbClr val="0F79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9"/>
          <p:cNvSpPr>
            <a:spLocks noChangeArrowheads="1"/>
          </p:cNvSpPr>
          <p:nvPr/>
        </p:nvSpPr>
        <p:spPr bwMode="auto">
          <a:xfrm>
            <a:off x="4341813" y="1038225"/>
            <a:ext cx="298450" cy="622300"/>
          </a:xfrm>
          <a:custGeom>
            <a:avLst/>
            <a:gdLst>
              <a:gd name="T0" fmla="*/ 0 w 298579"/>
              <a:gd name="T1" fmla="*/ 0 h 622040"/>
              <a:gd name="T2" fmla="*/ 298579 w 298579"/>
              <a:gd name="T3" fmla="*/ 622040 h 622040"/>
              <a:gd name="T4" fmla="*/ 37322 w 298579"/>
              <a:gd name="T5" fmla="*/ 373224 h 622040"/>
              <a:gd name="T6" fmla="*/ 0 w 298579"/>
              <a:gd name="T7" fmla="*/ 0 h 622040"/>
              <a:gd name="T8" fmla="*/ 0 60000 65536"/>
              <a:gd name="T9" fmla="*/ 0 60000 65536"/>
              <a:gd name="T10" fmla="*/ 0 60000 65536"/>
              <a:gd name="T11" fmla="*/ 0 60000 65536"/>
              <a:gd name="T12" fmla="*/ 0 w 298579"/>
              <a:gd name="T13" fmla="*/ 0 h 622040"/>
              <a:gd name="T14" fmla="*/ 298579 w 298579"/>
              <a:gd name="T15" fmla="*/ 622040 h 6220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8579" h="622040">
                <a:moveTo>
                  <a:pt x="0" y="0"/>
                </a:moveTo>
                <a:lnTo>
                  <a:pt x="298579" y="622040"/>
                </a:lnTo>
                <a:lnTo>
                  <a:pt x="37322" y="373224"/>
                </a:lnTo>
                <a:lnTo>
                  <a:pt x="0" y="0"/>
                </a:lnTo>
                <a:close/>
              </a:path>
            </a:pathLst>
          </a:custGeom>
          <a:solidFill>
            <a:srgbClr val="0F59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50"/>
          <p:cNvSpPr>
            <a:spLocks noChangeArrowheads="1"/>
          </p:cNvSpPr>
          <p:nvPr/>
        </p:nvSpPr>
        <p:spPr bwMode="auto">
          <a:xfrm>
            <a:off x="4378325" y="1412875"/>
            <a:ext cx="430213" cy="373063"/>
          </a:xfrm>
          <a:custGeom>
            <a:avLst/>
            <a:gdLst>
              <a:gd name="T0" fmla="*/ 0 w 429208"/>
              <a:gd name="T1" fmla="*/ 0 h 373225"/>
              <a:gd name="T2" fmla="*/ 429208 w 429208"/>
              <a:gd name="T3" fmla="*/ 373225 h 373225"/>
              <a:gd name="T4" fmla="*/ 0 w 429208"/>
              <a:gd name="T5" fmla="*/ 93306 h 373225"/>
              <a:gd name="T6" fmla="*/ 0 w 429208"/>
              <a:gd name="T7" fmla="*/ 0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429208"/>
              <a:gd name="T13" fmla="*/ 0 h 373225"/>
              <a:gd name="T14" fmla="*/ 429208 w 429208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208" h="373225">
                <a:moveTo>
                  <a:pt x="0" y="0"/>
                </a:moveTo>
                <a:lnTo>
                  <a:pt x="429208" y="373225"/>
                </a:lnTo>
                <a:lnTo>
                  <a:pt x="0" y="93306"/>
                </a:lnTo>
                <a:lnTo>
                  <a:pt x="0" y="0"/>
                </a:lnTo>
                <a:close/>
              </a:path>
            </a:pathLst>
          </a:custGeom>
          <a:solidFill>
            <a:srgbClr val="1142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51"/>
          <p:cNvSpPr>
            <a:spLocks noChangeArrowheads="1"/>
          </p:cNvSpPr>
          <p:nvPr/>
        </p:nvSpPr>
        <p:spPr bwMode="auto">
          <a:xfrm>
            <a:off x="4422775" y="1238250"/>
            <a:ext cx="373063" cy="539750"/>
          </a:xfrm>
          <a:custGeom>
            <a:avLst/>
            <a:gdLst>
              <a:gd name="T0" fmla="*/ 0 w 329682"/>
              <a:gd name="T1" fmla="*/ 0 h 541176"/>
              <a:gd name="T2" fmla="*/ 329682 w 329682"/>
              <a:gd name="T3" fmla="*/ 541176 h 541176"/>
              <a:gd name="T4" fmla="*/ 174172 w 329682"/>
              <a:gd name="T5" fmla="*/ 385666 h 541176"/>
              <a:gd name="T6" fmla="*/ 0 w 329682"/>
              <a:gd name="T7" fmla="*/ 0 h 541176"/>
              <a:gd name="T8" fmla="*/ 0 60000 65536"/>
              <a:gd name="T9" fmla="*/ 0 60000 65536"/>
              <a:gd name="T10" fmla="*/ 0 60000 65536"/>
              <a:gd name="T11" fmla="*/ 0 60000 65536"/>
              <a:gd name="T12" fmla="*/ 0 w 329682"/>
              <a:gd name="T13" fmla="*/ 0 h 541176"/>
              <a:gd name="T14" fmla="*/ 329682 w 329682"/>
              <a:gd name="T15" fmla="*/ 541176 h 5411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29682" h="541176">
                <a:moveTo>
                  <a:pt x="0" y="0"/>
                </a:moveTo>
                <a:lnTo>
                  <a:pt x="329682" y="541176"/>
                </a:lnTo>
                <a:lnTo>
                  <a:pt x="174172" y="385666"/>
                </a:lnTo>
                <a:lnTo>
                  <a:pt x="0" y="0"/>
                </a:lnTo>
                <a:close/>
              </a:path>
            </a:pathLst>
          </a:custGeom>
          <a:solidFill>
            <a:srgbClr val="007D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52"/>
          <p:cNvSpPr>
            <a:spLocks noChangeArrowheads="1"/>
          </p:cNvSpPr>
          <p:nvPr/>
        </p:nvSpPr>
        <p:spPr bwMode="auto">
          <a:xfrm rot="183440">
            <a:off x="-136525" y="184150"/>
            <a:ext cx="390525" cy="179388"/>
          </a:xfrm>
          <a:custGeom>
            <a:avLst/>
            <a:gdLst>
              <a:gd name="T0" fmla="*/ 43542 w 391885"/>
              <a:gd name="T1" fmla="*/ 0 h 180392"/>
              <a:gd name="T2" fmla="*/ 391885 w 391885"/>
              <a:gd name="T3" fmla="*/ 180392 h 180392"/>
              <a:gd name="T4" fmla="*/ 0 w 391885"/>
              <a:gd name="T5" fmla="*/ 143070 h 180392"/>
              <a:gd name="T6" fmla="*/ 43542 w 391885"/>
              <a:gd name="T7" fmla="*/ 0 h 180392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180392"/>
              <a:gd name="T14" fmla="*/ 391885 w 391885"/>
              <a:gd name="T15" fmla="*/ 180392 h 1803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180392">
                <a:moveTo>
                  <a:pt x="43542" y="0"/>
                </a:moveTo>
                <a:lnTo>
                  <a:pt x="391885" y="180392"/>
                </a:lnTo>
                <a:lnTo>
                  <a:pt x="0" y="143070"/>
                </a:lnTo>
                <a:lnTo>
                  <a:pt x="43542" y="0"/>
                </a:ln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53"/>
          <p:cNvSpPr>
            <a:spLocks noChangeArrowheads="1"/>
          </p:cNvSpPr>
          <p:nvPr/>
        </p:nvSpPr>
        <p:spPr bwMode="auto">
          <a:xfrm>
            <a:off x="4824413" y="603250"/>
            <a:ext cx="242887" cy="515938"/>
          </a:xfrm>
          <a:custGeom>
            <a:avLst/>
            <a:gdLst>
              <a:gd name="T0" fmla="*/ 199053 w 242596"/>
              <a:gd name="T1" fmla="*/ 0 h 516294"/>
              <a:gd name="T2" fmla="*/ 0 w 242596"/>
              <a:gd name="T3" fmla="*/ 111967 h 516294"/>
              <a:gd name="T4" fmla="*/ 242596 w 242596"/>
              <a:gd name="T5" fmla="*/ 516294 h 516294"/>
              <a:gd name="T6" fmla="*/ 199053 w 242596"/>
              <a:gd name="T7" fmla="*/ 0 h 516294"/>
              <a:gd name="T8" fmla="*/ 0 60000 65536"/>
              <a:gd name="T9" fmla="*/ 0 60000 65536"/>
              <a:gd name="T10" fmla="*/ 0 60000 65536"/>
              <a:gd name="T11" fmla="*/ 0 60000 65536"/>
              <a:gd name="T12" fmla="*/ 0 w 242596"/>
              <a:gd name="T13" fmla="*/ 0 h 516294"/>
              <a:gd name="T14" fmla="*/ 242596 w 242596"/>
              <a:gd name="T15" fmla="*/ 516294 h 5162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596" h="516294">
                <a:moveTo>
                  <a:pt x="199053" y="0"/>
                </a:moveTo>
                <a:lnTo>
                  <a:pt x="0" y="111967"/>
                </a:lnTo>
                <a:lnTo>
                  <a:pt x="242596" y="516294"/>
                </a:lnTo>
                <a:lnTo>
                  <a:pt x="199053" y="0"/>
                </a:lnTo>
                <a:close/>
              </a:path>
            </a:pathLst>
          </a:custGeom>
          <a:solidFill>
            <a:srgbClr val="125B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54"/>
          <p:cNvSpPr>
            <a:spLocks noChangeArrowheads="1"/>
          </p:cNvSpPr>
          <p:nvPr/>
        </p:nvSpPr>
        <p:spPr bwMode="auto">
          <a:xfrm>
            <a:off x="5762625" y="1263650"/>
            <a:ext cx="523875" cy="266700"/>
          </a:xfrm>
          <a:custGeom>
            <a:avLst/>
            <a:gdLst>
              <a:gd name="T0" fmla="*/ 0 w 522514"/>
              <a:gd name="T1" fmla="*/ 12441 h 267478"/>
              <a:gd name="T2" fmla="*/ 522514 w 522514"/>
              <a:gd name="T3" fmla="*/ 0 h 267478"/>
              <a:gd name="T4" fmla="*/ 273698 w 522514"/>
              <a:gd name="T5" fmla="*/ 267478 h 267478"/>
              <a:gd name="T6" fmla="*/ 0 w 522514"/>
              <a:gd name="T7" fmla="*/ 12441 h 267478"/>
              <a:gd name="T8" fmla="*/ 0 60000 65536"/>
              <a:gd name="T9" fmla="*/ 0 60000 65536"/>
              <a:gd name="T10" fmla="*/ 0 60000 65536"/>
              <a:gd name="T11" fmla="*/ 0 60000 65536"/>
              <a:gd name="T12" fmla="*/ 0 w 522514"/>
              <a:gd name="T13" fmla="*/ 0 h 267478"/>
              <a:gd name="T14" fmla="*/ 522514 w 522514"/>
              <a:gd name="T15" fmla="*/ 267478 h 2674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2514" h="267478">
                <a:moveTo>
                  <a:pt x="0" y="12441"/>
                </a:moveTo>
                <a:lnTo>
                  <a:pt x="522514" y="0"/>
                </a:lnTo>
                <a:lnTo>
                  <a:pt x="273698" y="267478"/>
                </a:lnTo>
                <a:lnTo>
                  <a:pt x="0" y="12441"/>
                </a:lnTo>
                <a:close/>
              </a:path>
            </a:pathLst>
          </a:custGeom>
          <a:solidFill>
            <a:srgbClr val="1A80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55"/>
          <p:cNvSpPr>
            <a:spLocks noChangeArrowheads="1"/>
          </p:cNvSpPr>
          <p:nvPr/>
        </p:nvSpPr>
        <p:spPr bwMode="auto">
          <a:xfrm>
            <a:off x="5119688" y="21621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175E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6"/>
          <p:cNvSpPr>
            <a:spLocks noChangeArrowheads="1"/>
          </p:cNvSpPr>
          <p:nvPr/>
        </p:nvSpPr>
        <p:spPr bwMode="auto">
          <a:xfrm>
            <a:off x="6000750" y="4178300"/>
            <a:ext cx="515938" cy="373063"/>
          </a:xfrm>
          <a:custGeom>
            <a:avLst/>
            <a:gdLst>
              <a:gd name="T0" fmla="*/ 255036 w 516293"/>
              <a:gd name="T1" fmla="*/ 0 h 373224"/>
              <a:gd name="T2" fmla="*/ 0 w 516293"/>
              <a:gd name="T3" fmla="*/ 373224 h 373224"/>
              <a:gd name="T4" fmla="*/ 516293 w 516293"/>
              <a:gd name="T5" fmla="*/ 242596 h 373224"/>
              <a:gd name="T6" fmla="*/ 255036 w 516293"/>
              <a:gd name="T7" fmla="*/ 0 h 373224"/>
              <a:gd name="T8" fmla="*/ 0 60000 65536"/>
              <a:gd name="T9" fmla="*/ 0 60000 65536"/>
              <a:gd name="T10" fmla="*/ 0 60000 65536"/>
              <a:gd name="T11" fmla="*/ 0 60000 65536"/>
              <a:gd name="T12" fmla="*/ 0 w 516293"/>
              <a:gd name="T13" fmla="*/ 0 h 373224"/>
              <a:gd name="T14" fmla="*/ 516293 w 516293"/>
              <a:gd name="T15" fmla="*/ 373224 h 3732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6293" h="373224">
                <a:moveTo>
                  <a:pt x="255036" y="0"/>
                </a:moveTo>
                <a:lnTo>
                  <a:pt x="0" y="373224"/>
                </a:lnTo>
                <a:lnTo>
                  <a:pt x="516293" y="242596"/>
                </a:lnTo>
                <a:lnTo>
                  <a:pt x="255036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57"/>
          <p:cNvSpPr>
            <a:spLocks noChangeArrowheads="1"/>
          </p:cNvSpPr>
          <p:nvPr/>
        </p:nvSpPr>
        <p:spPr bwMode="auto">
          <a:xfrm>
            <a:off x="5119688" y="4476750"/>
            <a:ext cx="392112" cy="434975"/>
          </a:xfrm>
          <a:custGeom>
            <a:avLst/>
            <a:gdLst>
              <a:gd name="T0" fmla="*/ 0 w 391885"/>
              <a:gd name="T1" fmla="*/ 0 h 435429"/>
              <a:gd name="T2" fmla="*/ 391885 w 391885"/>
              <a:gd name="T3" fmla="*/ 111967 h 435429"/>
              <a:gd name="T4" fmla="*/ 186612 w 391885"/>
              <a:gd name="T5" fmla="*/ 435429 h 435429"/>
              <a:gd name="T6" fmla="*/ 0 w 391885"/>
              <a:gd name="T7" fmla="*/ 0 h 435429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435429"/>
              <a:gd name="T14" fmla="*/ 391885 w 391885"/>
              <a:gd name="T15" fmla="*/ 435429 h 4354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435429">
                <a:moveTo>
                  <a:pt x="0" y="0"/>
                </a:moveTo>
                <a:lnTo>
                  <a:pt x="391885" y="111967"/>
                </a:lnTo>
                <a:lnTo>
                  <a:pt x="186612" y="435429"/>
                </a:lnTo>
                <a:lnTo>
                  <a:pt x="0" y="0"/>
                </a:lnTo>
                <a:close/>
              </a:path>
            </a:pathLst>
          </a:custGeom>
          <a:solidFill>
            <a:srgbClr val="F7B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58"/>
          <p:cNvSpPr>
            <a:spLocks noChangeArrowheads="1"/>
          </p:cNvSpPr>
          <p:nvPr/>
        </p:nvSpPr>
        <p:spPr bwMode="auto">
          <a:xfrm>
            <a:off x="5751513" y="4881563"/>
            <a:ext cx="236537" cy="211137"/>
          </a:xfrm>
          <a:custGeom>
            <a:avLst/>
            <a:gdLst>
              <a:gd name="T0" fmla="*/ 68424 w 236375"/>
              <a:gd name="T1" fmla="*/ 0 h 211494"/>
              <a:gd name="T2" fmla="*/ 236375 w 236375"/>
              <a:gd name="T3" fmla="*/ 211494 h 211494"/>
              <a:gd name="T4" fmla="*/ 0 w 236375"/>
              <a:gd name="T5" fmla="*/ 130628 h 211494"/>
              <a:gd name="T6" fmla="*/ 68424 w 236375"/>
              <a:gd name="T7" fmla="*/ 0 h 211494"/>
              <a:gd name="T8" fmla="*/ 0 60000 65536"/>
              <a:gd name="T9" fmla="*/ 0 60000 65536"/>
              <a:gd name="T10" fmla="*/ 0 60000 65536"/>
              <a:gd name="T11" fmla="*/ 0 60000 65536"/>
              <a:gd name="T12" fmla="*/ 0 w 236375"/>
              <a:gd name="T13" fmla="*/ 0 h 211494"/>
              <a:gd name="T14" fmla="*/ 236375 w 236375"/>
              <a:gd name="T15" fmla="*/ 211494 h 211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6375" h="211494">
                <a:moveTo>
                  <a:pt x="68424" y="0"/>
                </a:moveTo>
                <a:lnTo>
                  <a:pt x="236375" y="211494"/>
                </a:lnTo>
                <a:lnTo>
                  <a:pt x="0" y="130628"/>
                </a:lnTo>
                <a:lnTo>
                  <a:pt x="68424" y="0"/>
                </a:lnTo>
                <a:close/>
              </a:path>
            </a:pathLst>
          </a:custGeom>
          <a:solidFill>
            <a:srgbClr val="EF6D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59"/>
          <p:cNvSpPr>
            <a:spLocks noChangeArrowheads="1"/>
          </p:cNvSpPr>
          <p:nvPr/>
        </p:nvSpPr>
        <p:spPr bwMode="auto">
          <a:xfrm>
            <a:off x="6950075" y="4981575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E919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Box 7"/>
          <p:cNvSpPr>
            <a:spLocks noChangeArrowheads="1"/>
          </p:cNvSpPr>
          <p:nvPr/>
        </p:nvSpPr>
        <p:spPr bwMode="auto">
          <a:xfrm>
            <a:off x="5734462" y="2277051"/>
            <a:ext cx="28693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 smtClean="0">
                <a:solidFill>
                  <a:srgbClr val="12B0C9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THANK YOU</a:t>
            </a:r>
            <a:endParaRPr lang="zh-CN" altLang="en-US" sz="3600" dirty="0" smtClean="0">
              <a:solidFill>
                <a:srgbClr val="12B0C9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矩形 62"/>
          <p:cNvSpPr>
            <a:spLocks noChangeArrowheads="1"/>
          </p:cNvSpPr>
          <p:nvPr/>
        </p:nvSpPr>
        <p:spPr bwMode="auto">
          <a:xfrm>
            <a:off x="6989763" y="3030538"/>
            <a:ext cx="358775" cy="36512"/>
          </a:xfrm>
          <a:prstGeom prst="rect">
            <a:avLst/>
          </a:pr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63"/>
          <p:cNvSpPr>
            <a:spLocks noChangeArrowheads="1"/>
          </p:cNvSpPr>
          <p:nvPr/>
        </p:nvSpPr>
        <p:spPr bwMode="auto">
          <a:xfrm rot="11241277">
            <a:off x="5195888" y="37369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69"/>
          <p:cNvSpPr>
            <a:spLocks noChangeArrowheads="1"/>
          </p:cNvSpPr>
          <p:nvPr/>
        </p:nvSpPr>
        <p:spPr bwMode="auto">
          <a:xfrm>
            <a:off x="8777288" y="1325563"/>
            <a:ext cx="398462" cy="373062"/>
          </a:xfrm>
          <a:custGeom>
            <a:avLst/>
            <a:gdLst>
              <a:gd name="T0" fmla="*/ 379445 w 398106"/>
              <a:gd name="T1" fmla="*/ 18661 h 373225"/>
              <a:gd name="T2" fmla="*/ 398106 w 398106"/>
              <a:gd name="T3" fmla="*/ 373225 h 373225"/>
              <a:gd name="T4" fmla="*/ 0 w 398106"/>
              <a:gd name="T5" fmla="*/ 0 h 373225"/>
              <a:gd name="T6" fmla="*/ 379445 w 398106"/>
              <a:gd name="T7" fmla="*/ 18661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373225"/>
              <a:gd name="T14" fmla="*/ 398106 w 398106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373225">
                <a:moveTo>
                  <a:pt x="379445" y="18661"/>
                </a:moveTo>
                <a:lnTo>
                  <a:pt x="398106" y="373225"/>
                </a:lnTo>
                <a:lnTo>
                  <a:pt x="0" y="0"/>
                </a:lnTo>
                <a:lnTo>
                  <a:pt x="379445" y="18661"/>
                </a:lnTo>
                <a:close/>
              </a:path>
            </a:pathLst>
          </a:custGeom>
          <a:solidFill>
            <a:srgbClr val="46C6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70"/>
          <p:cNvSpPr>
            <a:spLocks noChangeArrowheads="1"/>
          </p:cNvSpPr>
          <p:nvPr/>
        </p:nvSpPr>
        <p:spPr bwMode="auto">
          <a:xfrm>
            <a:off x="8440738" y="1325563"/>
            <a:ext cx="541337" cy="185737"/>
          </a:xfrm>
          <a:custGeom>
            <a:avLst/>
            <a:gdLst>
              <a:gd name="T0" fmla="*/ 335902 w 541175"/>
              <a:gd name="T1" fmla="*/ 0 h 186613"/>
              <a:gd name="T2" fmla="*/ 0 w 541175"/>
              <a:gd name="T3" fmla="*/ 143070 h 186613"/>
              <a:gd name="T4" fmla="*/ 541175 w 541175"/>
              <a:gd name="T5" fmla="*/ 186613 h 186613"/>
              <a:gd name="T6" fmla="*/ 335902 w 541175"/>
              <a:gd name="T7" fmla="*/ 0 h 186613"/>
              <a:gd name="T8" fmla="*/ 0 60000 65536"/>
              <a:gd name="T9" fmla="*/ 0 60000 65536"/>
              <a:gd name="T10" fmla="*/ 0 60000 65536"/>
              <a:gd name="T11" fmla="*/ 0 60000 65536"/>
              <a:gd name="T12" fmla="*/ 0 w 541175"/>
              <a:gd name="T13" fmla="*/ 0 h 186613"/>
              <a:gd name="T14" fmla="*/ 541175 w 541175"/>
              <a:gd name="T15" fmla="*/ 186613 h 18661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41175" h="186613">
                <a:moveTo>
                  <a:pt x="335902" y="0"/>
                </a:moveTo>
                <a:lnTo>
                  <a:pt x="0" y="143070"/>
                </a:lnTo>
                <a:lnTo>
                  <a:pt x="541175" y="186613"/>
                </a:lnTo>
                <a:lnTo>
                  <a:pt x="335902" y="0"/>
                </a:lnTo>
                <a:close/>
              </a:path>
            </a:pathLst>
          </a:custGeom>
          <a:solidFill>
            <a:srgbClr val="2294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71"/>
          <p:cNvSpPr>
            <a:spLocks noChangeArrowheads="1"/>
          </p:cNvSpPr>
          <p:nvPr/>
        </p:nvSpPr>
        <p:spPr bwMode="auto">
          <a:xfrm>
            <a:off x="8169275" y="1074738"/>
            <a:ext cx="112713" cy="166687"/>
          </a:xfrm>
          <a:custGeom>
            <a:avLst/>
            <a:gdLst>
              <a:gd name="T0" fmla="*/ 0 w 111967"/>
              <a:gd name="T1" fmla="*/ 0 h 167951"/>
              <a:gd name="T2" fmla="*/ 111967 w 111967"/>
              <a:gd name="T3" fmla="*/ 105747 h 167951"/>
              <a:gd name="T4" fmla="*/ 31102 w 111967"/>
              <a:gd name="T5" fmla="*/ 167951 h 167951"/>
              <a:gd name="T6" fmla="*/ 0 w 111967"/>
              <a:gd name="T7" fmla="*/ 0 h 167951"/>
              <a:gd name="T8" fmla="*/ 0 60000 65536"/>
              <a:gd name="T9" fmla="*/ 0 60000 65536"/>
              <a:gd name="T10" fmla="*/ 0 60000 65536"/>
              <a:gd name="T11" fmla="*/ 0 60000 65536"/>
              <a:gd name="T12" fmla="*/ 0 w 111967"/>
              <a:gd name="T13" fmla="*/ 0 h 167951"/>
              <a:gd name="T14" fmla="*/ 111967 w 111967"/>
              <a:gd name="T15" fmla="*/ 167951 h 1679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1967" h="167951">
                <a:moveTo>
                  <a:pt x="0" y="0"/>
                </a:moveTo>
                <a:lnTo>
                  <a:pt x="111967" y="105747"/>
                </a:lnTo>
                <a:lnTo>
                  <a:pt x="31102" y="167951"/>
                </a:lnTo>
                <a:lnTo>
                  <a:pt x="0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72"/>
          <p:cNvSpPr>
            <a:spLocks noChangeArrowheads="1"/>
          </p:cNvSpPr>
          <p:nvPr/>
        </p:nvSpPr>
        <p:spPr bwMode="auto">
          <a:xfrm>
            <a:off x="8496300" y="1928813"/>
            <a:ext cx="76200" cy="93662"/>
          </a:xfrm>
          <a:custGeom>
            <a:avLst/>
            <a:gdLst>
              <a:gd name="T0" fmla="*/ 68425 w 74645"/>
              <a:gd name="T1" fmla="*/ 0 h 93306"/>
              <a:gd name="T2" fmla="*/ 0 w 74645"/>
              <a:gd name="T3" fmla="*/ 43543 h 93306"/>
              <a:gd name="T4" fmla="*/ 74645 w 74645"/>
              <a:gd name="T5" fmla="*/ 93306 h 93306"/>
              <a:gd name="T6" fmla="*/ 68425 w 74645"/>
              <a:gd name="T7" fmla="*/ 0 h 93306"/>
              <a:gd name="T8" fmla="*/ 0 60000 65536"/>
              <a:gd name="T9" fmla="*/ 0 60000 65536"/>
              <a:gd name="T10" fmla="*/ 0 60000 65536"/>
              <a:gd name="T11" fmla="*/ 0 60000 65536"/>
              <a:gd name="T12" fmla="*/ 0 w 74645"/>
              <a:gd name="T13" fmla="*/ 0 h 93306"/>
              <a:gd name="T14" fmla="*/ 74645 w 74645"/>
              <a:gd name="T15" fmla="*/ 93306 h 933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5" h="93306">
                <a:moveTo>
                  <a:pt x="68425" y="0"/>
                </a:moveTo>
                <a:lnTo>
                  <a:pt x="0" y="43543"/>
                </a:lnTo>
                <a:lnTo>
                  <a:pt x="74645" y="93306"/>
                </a:lnTo>
                <a:lnTo>
                  <a:pt x="68425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73"/>
          <p:cNvSpPr>
            <a:spLocks noChangeArrowheads="1"/>
          </p:cNvSpPr>
          <p:nvPr/>
        </p:nvSpPr>
        <p:spPr bwMode="auto">
          <a:xfrm rot="5189374">
            <a:off x="8954294" y="3880644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74"/>
          <p:cNvSpPr>
            <a:spLocks noChangeArrowheads="1"/>
          </p:cNvSpPr>
          <p:nvPr/>
        </p:nvSpPr>
        <p:spPr bwMode="auto">
          <a:xfrm rot="19199850">
            <a:off x="8023225" y="4589463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1075957" y="1374774"/>
            <a:ext cx="6985364" cy="276344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0089D2"/>
            </a:solidFill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57203" y="1327149"/>
            <a:ext cx="6985364" cy="2763440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1067408" y="625870"/>
            <a:ext cx="1210866" cy="708422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defTabSz="91376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kern="0" dirty="0">
                <a:solidFill>
                  <a:srgbClr val="03A9F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前言</a:t>
            </a:r>
            <a:endParaRPr lang="zh-CN" altLang="en-US" kern="0" dirty="0">
              <a:solidFill>
                <a:srgbClr val="03A9F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前言"/>
          <p:cNvSpPr>
            <a:spLocks noChangeArrowheads="1"/>
          </p:cNvSpPr>
          <p:nvPr/>
        </p:nvSpPr>
        <p:spPr bwMode="auto">
          <a:xfrm>
            <a:off x="2196485" y="899714"/>
            <a:ext cx="1660990" cy="430865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algn="ctr"/>
            <a:r>
              <a:rPr lang="en-US" altLang="zh-CN" sz="2200" b="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Introduction</a:t>
            </a:r>
            <a:endParaRPr lang="zh-CN" altLang="en-US" sz="2200" b="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5"/>
          <p:cNvSpPr>
            <a:spLocks noChangeArrowheads="1"/>
          </p:cNvSpPr>
          <p:nvPr/>
        </p:nvSpPr>
        <p:spPr bwMode="auto">
          <a:xfrm>
            <a:off x="1070373" y="1355724"/>
            <a:ext cx="7003256" cy="2763440"/>
          </a:xfrm>
          <a:prstGeom prst="rect">
            <a:avLst/>
          </a:prstGeom>
          <a:noFill/>
          <a:ln w="19050">
            <a:solidFill>
              <a:srgbClr val="0089D2"/>
            </a:solidFill>
            <a:bevel/>
          </a:ln>
        </p:spPr>
        <p:txBody>
          <a:bodyPr lIns="68568" tIns="34285" rIns="68568" bIns="34285" anchor="ctr"/>
          <a:lstStyle/>
          <a:p>
            <a:pPr algn="ctr"/>
            <a:endParaRPr lang="zh-CN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1295969" y="1588059"/>
            <a:ext cx="6409678" cy="1457325"/>
          </a:xfrm>
          <a:prstGeom prst="rect">
            <a:avLst/>
          </a:prstGeom>
          <a:noFill/>
          <a:ln w="9525" cap="flat" cmpd="sng">
            <a:noFill/>
            <a:beve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52" tIns="36276" rIns="72552" bIns="3627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      时光飞逝，转眼间就实习了一个月。</a:t>
            </a:r>
            <a:endParaRPr lang="zh-CN" altLang="en-US" sz="1200" b="0" dirty="0" smtClean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      回首过去一个月的工作，在大佬们的带领下我从一个“无知”的实习生，到现在即使算不上学有所成，但是至少做到学有所得。所以总的来说这一个月过得很充实，学到了不少东西，比如：学习了</a:t>
            </a:r>
            <a:r>
              <a:rPr lang="en-US" altLang="zh-CN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VUE</a:t>
            </a: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en-US" altLang="zh-CN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REACT</a:t>
            </a: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，</a:t>
            </a:r>
            <a:r>
              <a:rPr lang="en-US" altLang="zh-CN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Egg.js</a:t>
            </a: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等框架等等；利用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GitHub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和</a:t>
            </a:r>
            <a:r>
              <a:rPr lang="en-US" altLang="zh-CN" sz="1200" dirty="0" err="1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Gitblit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等工具对项目文件进行管理、查看、处理；</a:t>
            </a:r>
            <a:r>
              <a:rPr lang="en-US" altLang="zh-CN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mockdown</a:t>
            </a:r>
            <a:r>
              <a:rPr lang="zh-CN" altLang="en-US" sz="120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的编写与应用。</a:t>
            </a:r>
            <a:endParaRPr lang="zh-CN" altLang="en-US" sz="1200" dirty="0" smtClean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3868" y="3982547"/>
            <a:ext cx="1145954" cy="81276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6350" h="19050"/>
            <a:contourClr>
              <a:srgbClr val="969696"/>
            </a:contourClr>
          </a:sp3d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854817">
            <a:off x="6731079" y="3931492"/>
            <a:ext cx="1243851" cy="788039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9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639" y="2175664"/>
            <a:ext cx="2221995" cy="29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61" y="2147089"/>
            <a:ext cx="2293443" cy="301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7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矩形 23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2" presetClass="entr" presetSubtype="4" fill="hold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7000"/>
                                  </p:iterate>
                                  <p:childTnLst>
                                    <p:set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1000" fill="hold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14979"/>
                            </p:stCondLst>
                            <p:childTnLst>
                              <p:par>
                                <p:cTn id="49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1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2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6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7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bldLvl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7"/>
          <p:cNvSpPr>
            <a:spLocks noChangeArrowheads="1"/>
          </p:cNvSpPr>
          <p:nvPr/>
        </p:nvSpPr>
        <p:spPr bwMode="auto">
          <a:xfrm>
            <a:off x="7938" y="-7938"/>
            <a:ext cx="1879600" cy="5143501"/>
          </a:xfrm>
          <a:prstGeom prst="rect">
            <a:avLst/>
          </a:pr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0"/>
          <p:cNvSpPr>
            <a:spLocks noChangeArrowheads="1"/>
          </p:cNvSpPr>
          <p:nvPr/>
        </p:nvSpPr>
        <p:spPr bwMode="auto">
          <a:xfrm>
            <a:off x="3860800" y="4000500"/>
            <a:ext cx="615950" cy="831850"/>
          </a:xfrm>
          <a:custGeom>
            <a:avLst/>
            <a:gdLst>
              <a:gd name="T0" fmla="*/ 0 w 577850"/>
              <a:gd name="T1" fmla="*/ 0 h 736600"/>
              <a:gd name="T2" fmla="*/ 361950 w 577850"/>
              <a:gd name="T3" fmla="*/ 736600 h 736600"/>
              <a:gd name="T4" fmla="*/ 577850 w 577850"/>
              <a:gd name="T5" fmla="*/ 476250 h 736600"/>
              <a:gd name="T6" fmla="*/ 0 w 5778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577850"/>
              <a:gd name="T13" fmla="*/ 0 h 736600"/>
              <a:gd name="T14" fmla="*/ 577850 w 5778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7850" h="736600">
                <a:moveTo>
                  <a:pt x="0" y="0"/>
                </a:moveTo>
                <a:lnTo>
                  <a:pt x="361950" y="736600"/>
                </a:lnTo>
                <a:lnTo>
                  <a:pt x="57785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6"/>
          <p:cNvSpPr>
            <a:spLocks noChangeArrowheads="1"/>
          </p:cNvSpPr>
          <p:nvPr/>
        </p:nvSpPr>
        <p:spPr bwMode="auto">
          <a:xfrm>
            <a:off x="4210050" y="4495800"/>
            <a:ext cx="596900" cy="336550"/>
          </a:xfrm>
          <a:custGeom>
            <a:avLst/>
            <a:gdLst>
              <a:gd name="T0" fmla="*/ 0 w 495300"/>
              <a:gd name="T1" fmla="*/ 266700 h 266700"/>
              <a:gd name="T2" fmla="*/ 495300 w 495300"/>
              <a:gd name="T3" fmla="*/ 266700 h 266700"/>
              <a:gd name="T4" fmla="*/ 177800 w 495300"/>
              <a:gd name="T5" fmla="*/ 0 h 266700"/>
              <a:gd name="T6" fmla="*/ 0 w 495300"/>
              <a:gd name="T7" fmla="*/ 26670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266700"/>
              <a:gd name="T14" fmla="*/ 495300 w 4953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266700">
                <a:moveTo>
                  <a:pt x="0" y="266700"/>
                </a:moveTo>
                <a:lnTo>
                  <a:pt x="495300" y="266700"/>
                </a:lnTo>
                <a:lnTo>
                  <a:pt x="177800" y="0"/>
                </a:lnTo>
                <a:lnTo>
                  <a:pt x="0" y="266700"/>
                </a:lnTo>
                <a:close/>
              </a:path>
            </a:pathLst>
          </a:custGeom>
          <a:solidFill>
            <a:srgbClr val="5D0B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18"/>
          <p:cNvSpPr>
            <a:spLocks noChangeArrowheads="1"/>
          </p:cNvSpPr>
          <p:nvPr/>
        </p:nvSpPr>
        <p:spPr bwMode="auto">
          <a:xfrm>
            <a:off x="3092450" y="-101600"/>
            <a:ext cx="488950" cy="1384300"/>
          </a:xfrm>
          <a:custGeom>
            <a:avLst/>
            <a:gdLst>
              <a:gd name="T0" fmla="*/ 0 w 457200"/>
              <a:gd name="T1" fmla="*/ 0 h 1358900"/>
              <a:gd name="T2" fmla="*/ 457200 w 457200"/>
              <a:gd name="T3" fmla="*/ 1358900 h 1358900"/>
              <a:gd name="T4" fmla="*/ 127000 w 457200"/>
              <a:gd name="T5" fmla="*/ 1181100 h 1358900"/>
              <a:gd name="T6" fmla="*/ 0 w 457200"/>
              <a:gd name="T7" fmla="*/ 0 h 1358900"/>
              <a:gd name="T8" fmla="*/ 0 60000 65536"/>
              <a:gd name="T9" fmla="*/ 0 60000 65536"/>
              <a:gd name="T10" fmla="*/ 0 60000 65536"/>
              <a:gd name="T11" fmla="*/ 0 60000 65536"/>
              <a:gd name="T12" fmla="*/ 0 w 457200"/>
              <a:gd name="T13" fmla="*/ 0 h 1358900"/>
              <a:gd name="T14" fmla="*/ 457200 w 457200"/>
              <a:gd name="T15" fmla="*/ 1358900 h 13589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200" h="1358900">
                <a:moveTo>
                  <a:pt x="0" y="0"/>
                </a:moveTo>
                <a:lnTo>
                  <a:pt x="457200" y="1358900"/>
                </a:lnTo>
                <a:lnTo>
                  <a:pt x="12700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8"/>
          <p:cNvSpPr>
            <a:spLocks noChangeArrowheads="1"/>
          </p:cNvSpPr>
          <p:nvPr/>
        </p:nvSpPr>
        <p:spPr bwMode="auto">
          <a:xfrm rot="303070">
            <a:off x="4429125" y="4800600"/>
            <a:ext cx="522288" cy="365125"/>
          </a:xfrm>
          <a:custGeom>
            <a:avLst/>
            <a:gdLst>
              <a:gd name="T0" fmla="*/ 311150 w 476250"/>
              <a:gd name="T1" fmla="*/ 0 h 311150"/>
              <a:gd name="T2" fmla="*/ 476250 w 476250"/>
              <a:gd name="T3" fmla="*/ 273050 h 311150"/>
              <a:gd name="T4" fmla="*/ 0 w 476250"/>
              <a:gd name="T5" fmla="*/ 311150 h 311150"/>
              <a:gd name="T6" fmla="*/ 311150 w 476250"/>
              <a:gd name="T7" fmla="*/ 0 h 311150"/>
              <a:gd name="T8" fmla="*/ 0 60000 65536"/>
              <a:gd name="T9" fmla="*/ 0 60000 65536"/>
              <a:gd name="T10" fmla="*/ 0 60000 65536"/>
              <a:gd name="T11" fmla="*/ 0 60000 65536"/>
              <a:gd name="T12" fmla="*/ 0 w 476250"/>
              <a:gd name="T13" fmla="*/ 0 h 311150"/>
              <a:gd name="T14" fmla="*/ 476250 w 476250"/>
              <a:gd name="T15" fmla="*/ 311150 h 311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6250" h="311150">
                <a:moveTo>
                  <a:pt x="311150" y="0"/>
                </a:moveTo>
                <a:lnTo>
                  <a:pt x="476250" y="273050"/>
                </a:lnTo>
                <a:lnTo>
                  <a:pt x="0" y="311150"/>
                </a:lnTo>
                <a:lnTo>
                  <a:pt x="311150" y="0"/>
                </a:lnTo>
                <a:close/>
              </a:path>
            </a:pathLst>
          </a:custGeom>
          <a:solidFill>
            <a:srgbClr val="A21F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37"/>
          <p:cNvSpPr>
            <a:spLocks noChangeArrowheads="1"/>
          </p:cNvSpPr>
          <p:nvPr/>
        </p:nvSpPr>
        <p:spPr bwMode="auto">
          <a:xfrm>
            <a:off x="3886200" y="4057650"/>
            <a:ext cx="749300" cy="381000"/>
          </a:xfrm>
          <a:custGeom>
            <a:avLst/>
            <a:gdLst>
              <a:gd name="T0" fmla="*/ 0 w 673100"/>
              <a:gd name="T1" fmla="*/ 6350 h 349250"/>
              <a:gd name="T2" fmla="*/ 673100 w 673100"/>
              <a:gd name="T3" fmla="*/ 349250 h 349250"/>
              <a:gd name="T4" fmla="*/ 520700 w 673100"/>
              <a:gd name="T5" fmla="*/ 0 h 349250"/>
              <a:gd name="T6" fmla="*/ 0 w 673100"/>
              <a:gd name="T7" fmla="*/ 6350 h 349250"/>
              <a:gd name="T8" fmla="*/ 0 60000 65536"/>
              <a:gd name="T9" fmla="*/ 0 60000 65536"/>
              <a:gd name="T10" fmla="*/ 0 60000 65536"/>
              <a:gd name="T11" fmla="*/ 0 60000 65536"/>
              <a:gd name="T12" fmla="*/ 0 w 673100"/>
              <a:gd name="T13" fmla="*/ 0 h 349250"/>
              <a:gd name="T14" fmla="*/ 673100 w 673100"/>
              <a:gd name="T15" fmla="*/ 349250 h 349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3100" h="349250">
                <a:moveTo>
                  <a:pt x="0" y="6350"/>
                </a:moveTo>
                <a:lnTo>
                  <a:pt x="673100" y="349250"/>
                </a:lnTo>
                <a:lnTo>
                  <a:pt x="52070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4"/>
          <p:cNvSpPr>
            <a:spLocks noChangeArrowheads="1"/>
          </p:cNvSpPr>
          <p:nvPr/>
        </p:nvSpPr>
        <p:spPr bwMode="auto">
          <a:xfrm>
            <a:off x="3263900" y="4921250"/>
            <a:ext cx="1187450" cy="222250"/>
          </a:xfrm>
          <a:custGeom>
            <a:avLst/>
            <a:gdLst>
              <a:gd name="T0" fmla="*/ 0 w 1136650"/>
              <a:gd name="T1" fmla="*/ 0 h 222250"/>
              <a:gd name="T2" fmla="*/ 101600 w 1136650"/>
              <a:gd name="T3" fmla="*/ 222250 h 222250"/>
              <a:gd name="T4" fmla="*/ 1136650 w 1136650"/>
              <a:gd name="T5" fmla="*/ 222250 h 222250"/>
              <a:gd name="T6" fmla="*/ 0 w 1136650"/>
              <a:gd name="T7" fmla="*/ 0 h 222250"/>
              <a:gd name="T8" fmla="*/ 0 60000 65536"/>
              <a:gd name="T9" fmla="*/ 0 60000 65536"/>
              <a:gd name="T10" fmla="*/ 0 60000 65536"/>
              <a:gd name="T11" fmla="*/ 0 60000 65536"/>
              <a:gd name="T12" fmla="*/ 0 w 1136650"/>
              <a:gd name="T13" fmla="*/ 0 h 222250"/>
              <a:gd name="T14" fmla="*/ 1136650 w 1136650"/>
              <a:gd name="T15" fmla="*/ 222250 h 222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6650" h="222250">
                <a:moveTo>
                  <a:pt x="0" y="0"/>
                </a:moveTo>
                <a:lnTo>
                  <a:pt x="101600" y="222250"/>
                </a:lnTo>
                <a:lnTo>
                  <a:pt x="113665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E941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38"/>
          <p:cNvSpPr>
            <a:spLocks noChangeArrowheads="1"/>
          </p:cNvSpPr>
          <p:nvPr/>
        </p:nvSpPr>
        <p:spPr bwMode="auto">
          <a:xfrm>
            <a:off x="3302000" y="4546600"/>
            <a:ext cx="984250" cy="400050"/>
          </a:xfrm>
          <a:custGeom>
            <a:avLst/>
            <a:gdLst>
              <a:gd name="T0" fmla="*/ 298450 w 984250"/>
              <a:gd name="T1" fmla="*/ 0 h 374650"/>
              <a:gd name="T2" fmla="*/ 0 w 984250"/>
              <a:gd name="T3" fmla="*/ 374650 h 374650"/>
              <a:gd name="T4" fmla="*/ 984250 w 984250"/>
              <a:gd name="T5" fmla="*/ 266700 h 374650"/>
              <a:gd name="T6" fmla="*/ 298450 w 984250"/>
              <a:gd name="T7" fmla="*/ 0 h 374650"/>
              <a:gd name="T8" fmla="*/ 0 60000 65536"/>
              <a:gd name="T9" fmla="*/ 0 60000 65536"/>
              <a:gd name="T10" fmla="*/ 0 60000 65536"/>
              <a:gd name="T11" fmla="*/ 0 60000 65536"/>
              <a:gd name="T12" fmla="*/ 0 w 984250"/>
              <a:gd name="T13" fmla="*/ 0 h 374650"/>
              <a:gd name="T14" fmla="*/ 984250 w 984250"/>
              <a:gd name="T15" fmla="*/ 374650 h 374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4250" h="374650">
                <a:moveTo>
                  <a:pt x="298450" y="0"/>
                </a:moveTo>
                <a:lnTo>
                  <a:pt x="0" y="374650"/>
                </a:lnTo>
                <a:lnTo>
                  <a:pt x="984250" y="266700"/>
                </a:lnTo>
                <a:lnTo>
                  <a:pt x="298450" y="0"/>
                </a:lnTo>
                <a:close/>
              </a:path>
            </a:pathLst>
          </a:custGeom>
          <a:solidFill>
            <a:srgbClr val="E727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27"/>
          <p:cNvSpPr>
            <a:spLocks noChangeArrowheads="1"/>
          </p:cNvSpPr>
          <p:nvPr/>
        </p:nvSpPr>
        <p:spPr bwMode="auto">
          <a:xfrm>
            <a:off x="3060700" y="2228850"/>
            <a:ext cx="679450" cy="514350"/>
          </a:xfrm>
          <a:custGeom>
            <a:avLst/>
            <a:gdLst>
              <a:gd name="T0" fmla="*/ 0 w 622300"/>
              <a:gd name="T1" fmla="*/ 0 h 457200"/>
              <a:gd name="T2" fmla="*/ 412750 w 622300"/>
              <a:gd name="T3" fmla="*/ 76200 h 457200"/>
              <a:gd name="T4" fmla="*/ 622300 w 622300"/>
              <a:gd name="T5" fmla="*/ 457200 h 457200"/>
              <a:gd name="T6" fmla="*/ 0 w 622300"/>
              <a:gd name="T7" fmla="*/ 0 h 457200"/>
              <a:gd name="T8" fmla="*/ 0 60000 65536"/>
              <a:gd name="T9" fmla="*/ 0 60000 65536"/>
              <a:gd name="T10" fmla="*/ 0 60000 65536"/>
              <a:gd name="T11" fmla="*/ 0 60000 65536"/>
              <a:gd name="T12" fmla="*/ 0 w 622300"/>
              <a:gd name="T13" fmla="*/ 0 h 457200"/>
              <a:gd name="T14" fmla="*/ 622300 w 622300"/>
              <a:gd name="T15" fmla="*/ 457200 h 457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22300" h="457200">
                <a:moveTo>
                  <a:pt x="0" y="0"/>
                </a:moveTo>
                <a:lnTo>
                  <a:pt x="412750" y="76200"/>
                </a:lnTo>
                <a:lnTo>
                  <a:pt x="62230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DC5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23"/>
          <p:cNvSpPr>
            <a:spLocks noChangeArrowheads="1"/>
          </p:cNvSpPr>
          <p:nvPr/>
        </p:nvSpPr>
        <p:spPr bwMode="auto">
          <a:xfrm>
            <a:off x="3067050" y="1492250"/>
            <a:ext cx="615950" cy="749300"/>
          </a:xfrm>
          <a:custGeom>
            <a:avLst/>
            <a:gdLst>
              <a:gd name="T0" fmla="*/ 25400 w 590550"/>
              <a:gd name="T1" fmla="*/ 0 h 704850"/>
              <a:gd name="T2" fmla="*/ 590550 w 590550"/>
              <a:gd name="T3" fmla="*/ 76200 h 704850"/>
              <a:gd name="T4" fmla="*/ 0 w 590550"/>
              <a:gd name="T5" fmla="*/ 704850 h 704850"/>
              <a:gd name="T6" fmla="*/ 25400 w 590550"/>
              <a:gd name="T7" fmla="*/ 0 h 7048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04850"/>
              <a:gd name="T14" fmla="*/ 590550 w 590550"/>
              <a:gd name="T15" fmla="*/ 704850 h 704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04850">
                <a:moveTo>
                  <a:pt x="25400" y="0"/>
                </a:moveTo>
                <a:lnTo>
                  <a:pt x="590550" y="76200"/>
                </a:lnTo>
                <a:lnTo>
                  <a:pt x="0" y="704850"/>
                </a:lnTo>
                <a:lnTo>
                  <a:pt x="2540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22"/>
          <p:cNvSpPr>
            <a:spLocks noChangeArrowheads="1"/>
          </p:cNvSpPr>
          <p:nvPr/>
        </p:nvSpPr>
        <p:spPr bwMode="auto">
          <a:xfrm>
            <a:off x="3079750" y="1250950"/>
            <a:ext cx="590550" cy="330200"/>
          </a:xfrm>
          <a:custGeom>
            <a:avLst/>
            <a:gdLst>
              <a:gd name="T0" fmla="*/ 0 w 590550"/>
              <a:gd name="T1" fmla="*/ 279400 h 330200"/>
              <a:gd name="T2" fmla="*/ 482600 w 590550"/>
              <a:gd name="T3" fmla="*/ 0 h 330200"/>
              <a:gd name="T4" fmla="*/ 590550 w 590550"/>
              <a:gd name="T5" fmla="*/ 330200 h 330200"/>
              <a:gd name="T6" fmla="*/ 0 w 590550"/>
              <a:gd name="T7" fmla="*/ 279400 h 33020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330200"/>
              <a:gd name="T14" fmla="*/ 590550 w 590550"/>
              <a:gd name="T15" fmla="*/ 330200 h 330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330200">
                <a:moveTo>
                  <a:pt x="0" y="279400"/>
                </a:moveTo>
                <a:lnTo>
                  <a:pt x="482600" y="0"/>
                </a:lnTo>
                <a:lnTo>
                  <a:pt x="590550" y="330200"/>
                </a:lnTo>
                <a:lnTo>
                  <a:pt x="0" y="27940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45"/>
          <p:cNvSpPr>
            <a:spLocks noChangeArrowheads="1"/>
          </p:cNvSpPr>
          <p:nvPr/>
        </p:nvSpPr>
        <p:spPr bwMode="auto">
          <a:xfrm>
            <a:off x="3251200" y="4927600"/>
            <a:ext cx="177800" cy="228600"/>
          </a:xfrm>
          <a:custGeom>
            <a:avLst/>
            <a:gdLst>
              <a:gd name="T0" fmla="*/ 50800 w 177800"/>
              <a:gd name="T1" fmla="*/ 0 h 228600"/>
              <a:gd name="T2" fmla="*/ 0 w 177800"/>
              <a:gd name="T3" fmla="*/ 228600 h 228600"/>
              <a:gd name="T4" fmla="*/ 177800 w 177800"/>
              <a:gd name="T5" fmla="*/ 228600 h 228600"/>
              <a:gd name="T6" fmla="*/ 50800 w 177800"/>
              <a:gd name="T7" fmla="*/ 0 h 228600"/>
              <a:gd name="T8" fmla="*/ 0 60000 65536"/>
              <a:gd name="T9" fmla="*/ 0 60000 65536"/>
              <a:gd name="T10" fmla="*/ 0 60000 65536"/>
              <a:gd name="T11" fmla="*/ 0 60000 65536"/>
              <a:gd name="T12" fmla="*/ 0 w 177800"/>
              <a:gd name="T13" fmla="*/ 0 h 228600"/>
              <a:gd name="T14" fmla="*/ 177800 w 177800"/>
              <a:gd name="T15" fmla="*/ 228600 h 228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7800" h="228600">
                <a:moveTo>
                  <a:pt x="50800" y="0"/>
                </a:moveTo>
                <a:lnTo>
                  <a:pt x="0" y="228600"/>
                </a:lnTo>
                <a:lnTo>
                  <a:pt x="177800" y="228600"/>
                </a:lnTo>
                <a:lnTo>
                  <a:pt x="50800" y="0"/>
                </a:lnTo>
                <a:close/>
              </a:path>
            </a:pathLst>
          </a:custGeom>
          <a:solidFill>
            <a:srgbClr val="EB63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10"/>
          <p:cNvSpPr>
            <a:spLocks noChangeArrowheads="1"/>
          </p:cNvSpPr>
          <p:nvPr/>
        </p:nvSpPr>
        <p:spPr bwMode="auto">
          <a:xfrm>
            <a:off x="2106613" y="-44450"/>
            <a:ext cx="325437" cy="723900"/>
          </a:xfrm>
          <a:custGeom>
            <a:avLst/>
            <a:gdLst>
              <a:gd name="T0" fmla="*/ 20272 w 325072"/>
              <a:gd name="T1" fmla="*/ 0 h 723900"/>
              <a:gd name="T2" fmla="*/ 102822 w 325072"/>
              <a:gd name="T3" fmla="*/ 19050 h 723900"/>
              <a:gd name="T4" fmla="*/ 325072 w 325072"/>
              <a:gd name="T5" fmla="*/ 723900 h 723900"/>
              <a:gd name="T6" fmla="*/ 1222 w 325072"/>
              <a:gd name="T7" fmla="*/ 565150 h 723900"/>
              <a:gd name="T8" fmla="*/ 20272 w 325072"/>
              <a:gd name="T9" fmla="*/ 0 h 7239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5072"/>
              <a:gd name="T16" fmla="*/ 0 h 723900"/>
              <a:gd name="T17" fmla="*/ 325072 w 325072"/>
              <a:gd name="T18" fmla="*/ 723900 h 7239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5072" h="723900">
                <a:moveTo>
                  <a:pt x="20272" y="0"/>
                </a:moveTo>
                <a:lnTo>
                  <a:pt x="102822" y="19050"/>
                </a:lnTo>
                <a:lnTo>
                  <a:pt x="325072" y="723900"/>
                </a:lnTo>
                <a:lnTo>
                  <a:pt x="1222" y="565150"/>
                </a:lnTo>
                <a:cubicBezTo>
                  <a:pt x="-895" y="372533"/>
                  <a:pt x="-3011" y="179917"/>
                  <a:pt x="20272" y="0"/>
                </a:cubicBez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"/>
          <p:cNvSpPr>
            <a:spLocks noChangeArrowheads="1"/>
          </p:cNvSpPr>
          <p:nvPr/>
        </p:nvSpPr>
        <p:spPr bwMode="auto">
          <a:xfrm>
            <a:off x="1758950" y="6350"/>
            <a:ext cx="1835150" cy="5156200"/>
          </a:xfrm>
          <a:custGeom>
            <a:avLst/>
            <a:gdLst>
              <a:gd name="T0" fmla="*/ 0 w 1835150"/>
              <a:gd name="T1" fmla="*/ 0 h 5156200"/>
              <a:gd name="T2" fmla="*/ 374650 w 1835150"/>
              <a:gd name="T3" fmla="*/ 508000 h 5156200"/>
              <a:gd name="T4" fmla="*/ 1339850 w 1835150"/>
              <a:gd name="T5" fmla="*/ 1555750 h 5156200"/>
              <a:gd name="T6" fmla="*/ 1333500 w 1835150"/>
              <a:gd name="T7" fmla="*/ 2228850 h 5156200"/>
              <a:gd name="T8" fmla="*/ 1498600 w 1835150"/>
              <a:gd name="T9" fmla="*/ 3536950 h 5156200"/>
              <a:gd name="T10" fmla="*/ 1835150 w 1835150"/>
              <a:gd name="T11" fmla="*/ 4559300 h 5156200"/>
              <a:gd name="T12" fmla="*/ 1568450 w 1835150"/>
              <a:gd name="T13" fmla="*/ 4940300 h 5156200"/>
              <a:gd name="T14" fmla="*/ 1504950 w 1835150"/>
              <a:gd name="T15" fmla="*/ 5137150 h 5156200"/>
              <a:gd name="T16" fmla="*/ 12700 w 1835150"/>
              <a:gd name="T17" fmla="*/ 5156200 h 5156200"/>
              <a:gd name="T18" fmla="*/ 0 w 1835150"/>
              <a:gd name="T19" fmla="*/ 0 h 51562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835150"/>
              <a:gd name="T31" fmla="*/ 0 h 5156200"/>
              <a:gd name="T32" fmla="*/ 1835150 w 1835150"/>
              <a:gd name="T33" fmla="*/ 5156200 h 51562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835150" h="5156200">
                <a:moveTo>
                  <a:pt x="0" y="0"/>
                </a:moveTo>
                <a:lnTo>
                  <a:pt x="374650" y="508000"/>
                </a:lnTo>
                <a:lnTo>
                  <a:pt x="1339850" y="1555750"/>
                </a:lnTo>
                <a:cubicBezTo>
                  <a:pt x="1337733" y="1780117"/>
                  <a:pt x="1335617" y="2004483"/>
                  <a:pt x="1333500" y="2228850"/>
                </a:cubicBezTo>
                <a:lnTo>
                  <a:pt x="1498600" y="3536950"/>
                </a:lnTo>
                <a:lnTo>
                  <a:pt x="1835150" y="4559300"/>
                </a:lnTo>
                <a:lnTo>
                  <a:pt x="1568450" y="4940300"/>
                </a:lnTo>
                <a:lnTo>
                  <a:pt x="1504950" y="5137150"/>
                </a:lnTo>
                <a:lnTo>
                  <a:pt x="12700" y="5156200"/>
                </a:lnTo>
                <a:cubicBezTo>
                  <a:pt x="8467" y="3437467"/>
                  <a:pt x="4233" y="1718733"/>
                  <a:pt x="0" y="0"/>
                </a:cubicBez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8"/>
          <p:cNvSpPr>
            <a:spLocks noChangeArrowheads="1"/>
          </p:cNvSpPr>
          <p:nvPr/>
        </p:nvSpPr>
        <p:spPr bwMode="auto">
          <a:xfrm>
            <a:off x="1720850" y="-25400"/>
            <a:ext cx="400050" cy="520700"/>
          </a:xfrm>
          <a:custGeom>
            <a:avLst/>
            <a:gdLst>
              <a:gd name="T0" fmla="*/ 0 w 400050"/>
              <a:gd name="T1" fmla="*/ 0 h 501650"/>
              <a:gd name="T2" fmla="*/ 133350 w 400050"/>
              <a:gd name="T3" fmla="*/ 19050 h 501650"/>
              <a:gd name="T4" fmla="*/ 400050 w 400050"/>
              <a:gd name="T5" fmla="*/ 501650 h 501650"/>
              <a:gd name="T6" fmla="*/ 0 w 400050"/>
              <a:gd name="T7" fmla="*/ 0 h 501650"/>
              <a:gd name="T8" fmla="*/ 0 60000 65536"/>
              <a:gd name="T9" fmla="*/ 0 60000 65536"/>
              <a:gd name="T10" fmla="*/ 0 60000 65536"/>
              <a:gd name="T11" fmla="*/ 0 60000 65536"/>
              <a:gd name="T12" fmla="*/ 0 w 400050"/>
              <a:gd name="T13" fmla="*/ 0 h 501650"/>
              <a:gd name="T14" fmla="*/ 400050 w 400050"/>
              <a:gd name="T15" fmla="*/ 501650 h 501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0050" h="501650">
                <a:moveTo>
                  <a:pt x="0" y="0"/>
                </a:moveTo>
                <a:lnTo>
                  <a:pt x="133350" y="19050"/>
                </a:lnTo>
                <a:lnTo>
                  <a:pt x="400050" y="501650"/>
                </a:lnTo>
                <a:lnTo>
                  <a:pt x="0" y="0"/>
                </a:lnTo>
                <a:close/>
              </a:path>
            </a:pathLst>
          </a:custGeom>
          <a:solidFill>
            <a:srgbClr val="0AAEC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9"/>
          <p:cNvSpPr>
            <a:spLocks noChangeArrowheads="1"/>
          </p:cNvSpPr>
          <p:nvPr/>
        </p:nvSpPr>
        <p:spPr bwMode="auto">
          <a:xfrm>
            <a:off x="1847850" y="-12700"/>
            <a:ext cx="279400" cy="514350"/>
          </a:xfrm>
          <a:custGeom>
            <a:avLst/>
            <a:gdLst>
              <a:gd name="T0" fmla="*/ 0 w 279400"/>
              <a:gd name="T1" fmla="*/ 12700 h 514350"/>
              <a:gd name="T2" fmla="*/ 279400 w 279400"/>
              <a:gd name="T3" fmla="*/ 0 h 514350"/>
              <a:gd name="T4" fmla="*/ 273050 w 279400"/>
              <a:gd name="T5" fmla="*/ 514350 h 514350"/>
              <a:gd name="T6" fmla="*/ 0 w 279400"/>
              <a:gd name="T7" fmla="*/ 12700 h 514350"/>
              <a:gd name="T8" fmla="*/ 0 60000 65536"/>
              <a:gd name="T9" fmla="*/ 0 60000 65536"/>
              <a:gd name="T10" fmla="*/ 0 60000 65536"/>
              <a:gd name="T11" fmla="*/ 0 60000 65536"/>
              <a:gd name="T12" fmla="*/ 0 w 279400"/>
              <a:gd name="T13" fmla="*/ 0 h 514350"/>
              <a:gd name="T14" fmla="*/ 279400 w 279400"/>
              <a:gd name="T15" fmla="*/ 514350 h 514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9400" h="514350">
                <a:moveTo>
                  <a:pt x="0" y="12700"/>
                </a:moveTo>
                <a:lnTo>
                  <a:pt x="279400" y="0"/>
                </a:lnTo>
                <a:cubicBezTo>
                  <a:pt x="277283" y="171450"/>
                  <a:pt x="275167" y="342900"/>
                  <a:pt x="273050" y="514350"/>
                </a:cubicBezTo>
                <a:lnTo>
                  <a:pt x="0" y="1270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11"/>
          <p:cNvSpPr>
            <a:spLocks noChangeArrowheads="1"/>
          </p:cNvSpPr>
          <p:nvPr/>
        </p:nvSpPr>
        <p:spPr bwMode="auto">
          <a:xfrm>
            <a:off x="2133600" y="527050"/>
            <a:ext cx="368300" cy="184150"/>
          </a:xfrm>
          <a:custGeom>
            <a:avLst/>
            <a:gdLst>
              <a:gd name="T0" fmla="*/ 0 w 368300"/>
              <a:gd name="T1" fmla="*/ 0 h 184150"/>
              <a:gd name="T2" fmla="*/ 368300 w 368300"/>
              <a:gd name="T3" fmla="*/ 177800 h 184150"/>
              <a:gd name="T4" fmla="*/ 152400 w 368300"/>
              <a:gd name="T5" fmla="*/ 184150 h 184150"/>
              <a:gd name="T6" fmla="*/ 0 w 368300"/>
              <a:gd name="T7" fmla="*/ 0 h 184150"/>
              <a:gd name="T8" fmla="*/ 0 60000 65536"/>
              <a:gd name="T9" fmla="*/ 0 60000 65536"/>
              <a:gd name="T10" fmla="*/ 0 60000 65536"/>
              <a:gd name="T11" fmla="*/ 0 60000 65536"/>
              <a:gd name="T12" fmla="*/ 0 w 368300"/>
              <a:gd name="T13" fmla="*/ 0 h 184150"/>
              <a:gd name="T14" fmla="*/ 368300 w 368300"/>
              <a:gd name="T15" fmla="*/ 184150 h 184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8300" h="184150">
                <a:moveTo>
                  <a:pt x="0" y="0"/>
                </a:moveTo>
                <a:lnTo>
                  <a:pt x="368300" y="177800"/>
                </a:lnTo>
                <a:lnTo>
                  <a:pt x="152400" y="184150"/>
                </a:lnTo>
                <a:lnTo>
                  <a:pt x="0" y="0"/>
                </a:lnTo>
                <a:close/>
              </a:path>
            </a:pathLst>
          </a:custGeom>
          <a:solidFill>
            <a:srgbClr val="2198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任意多边形 12"/>
          <p:cNvSpPr>
            <a:spLocks noChangeArrowheads="1"/>
          </p:cNvSpPr>
          <p:nvPr/>
        </p:nvSpPr>
        <p:spPr bwMode="auto">
          <a:xfrm>
            <a:off x="2279650" y="692150"/>
            <a:ext cx="958850" cy="876300"/>
          </a:xfrm>
          <a:custGeom>
            <a:avLst/>
            <a:gdLst>
              <a:gd name="T0" fmla="*/ 222250 w 958850"/>
              <a:gd name="T1" fmla="*/ 0 h 876300"/>
              <a:gd name="T2" fmla="*/ 958850 w 958850"/>
              <a:gd name="T3" fmla="*/ 393700 h 876300"/>
              <a:gd name="T4" fmla="*/ 819150 w 958850"/>
              <a:gd name="T5" fmla="*/ 876300 h 876300"/>
              <a:gd name="T6" fmla="*/ 0 w 958850"/>
              <a:gd name="T7" fmla="*/ 6350 h 876300"/>
              <a:gd name="T8" fmla="*/ 222250 w 958850"/>
              <a:gd name="T9" fmla="*/ 0 h 8763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58850"/>
              <a:gd name="T16" fmla="*/ 0 h 876300"/>
              <a:gd name="T17" fmla="*/ 958850 w 958850"/>
              <a:gd name="T18" fmla="*/ 876300 h 8763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58850" h="876300">
                <a:moveTo>
                  <a:pt x="222250" y="0"/>
                </a:moveTo>
                <a:lnTo>
                  <a:pt x="958850" y="393700"/>
                </a:lnTo>
                <a:lnTo>
                  <a:pt x="819150" y="876300"/>
                </a:lnTo>
                <a:lnTo>
                  <a:pt x="0" y="6350"/>
                </a:lnTo>
                <a:lnTo>
                  <a:pt x="22225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任意多边形 13"/>
          <p:cNvSpPr>
            <a:spLocks noChangeArrowheads="1"/>
          </p:cNvSpPr>
          <p:nvPr/>
        </p:nvSpPr>
        <p:spPr bwMode="auto">
          <a:xfrm>
            <a:off x="3086100" y="1092200"/>
            <a:ext cx="482600" cy="444500"/>
          </a:xfrm>
          <a:custGeom>
            <a:avLst/>
            <a:gdLst>
              <a:gd name="T0" fmla="*/ 146050 w 482600"/>
              <a:gd name="T1" fmla="*/ 0 h 444500"/>
              <a:gd name="T2" fmla="*/ 482600 w 482600"/>
              <a:gd name="T3" fmla="*/ 171450 h 444500"/>
              <a:gd name="T4" fmla="*/ 0 w 482600"/>
              <a:gd name="T5" fmla="*/ 444500 h 444500"/>
              <a:gd name="T6" fmla="*/ 146050 w 482600"/>
              <a:gd name="T7" fmla="*/ 0 h 444500"/>
              <a:gd name="T8" fmla="*/ 0 60000 65536"/>
              <a:gd name="T9" fmla="*/ 0 60000 65536"/>
              <a:gd name="T10" fmla="*/ 0 60000 65536"/>
              <a:gd name="T11" fmla="*/ 0 60000 65536"/>
              <a:gd name="T12" fmla="*/ 0 w 482600"/>
              <a:gd name="T13" fmla="*/ 0 h 444500"/>
              <a:gd name="T14" fmla="*/ 482600 w 482600"/>
              <a:gd name="T15" fmla="*/ 444500 h 4445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2600" h="444500">
                <a:moveTo>
                  <a:pt x="146050" y="0"/>
                </a:moveTo>
                <a:lnTo>
                  <a:pt x="482600" y="171450"/>
                </a:lnTo>
                <a:lnTo>
                  <a:pt x="0" y="444500"/>
                </a:lnTo>
                <a:lnTo>
                  <a:pt x="146050" y="0"/>
                </a:lnTo>
                <a:close/>
              </a:path>
            </a:pathLst>
          </a:custGeom>
          <a:solidFill>
            <a:srgbClr val="1B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15"/>
          <p:cNvSpPr>
            <a:spLocks noChangeArrowheads="1"/>
          </p:cNvSpPr>
          <p:nvPr/>
        </p:nvSpPr>
        <p:spPr bwMode="auto">
          <a:xfrm>
            <a:off x="2203450" y="-88900"/>
            <a:ext cx="400050" cy="349250"/>
          </a:xfrm>
          <a:custGeom>
            <a:avLst/>
            <a:gdLst>
              <a:gd name="T0" fmla="*/ 0 w 400050"/>
              <a:gd name="T1" fmla="*/ 50800 h 349250"/>
              <a:gd name="T2" fmla="*/ 215900 w 400050"/>
              <a:gd name="T3" fmla="*/ 0 h 349250"/>
              <a:gd name="T4" fmla="*/ 400050 w 400050"/>
              <a:gd name="T5" fmla="*/ 190500 h 349250"/>
              <a:gd name="T6" fmla="*/ 95250 w 400050"/>
              <a:gd name="T7" fmla="*/ 349250 h 349250"/>
              <a:gd name="T8" fmla="*/ 0 w 400050"/>
              <a:gd name="T9" fmla="*/ 50800 h 349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0050"/>
              <a:gd name="T16" fmla="*/ 0 h 349250"/>
              <a:gd name="T17" fmla="*/ 400050 w 400050"/>
              <a:gd name="T18" fmla="*/ 349250 h 349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0050" h="349250">
                <a:moveTo>
                  <a:pt x="0" y="50800"/>
                </a:moveTo>
                <a:lnTo>
                  <a:pt x="215900" y="0"/>
                </a:lnTo>
                <a:lnTo>
                  <a:pt x="400050" y="190500"/>
                </a:lnTo>
                <a:lnTo>
                  <a:pt x="95250" y="349250"/>
                </a:lnTo>
                <a:lnTo>
                  <a:pt x="0" y="50800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16"/>
          <p:cNvSpPr>
            <a:spLocks noChangeArrowheads="1"/>
          </p:cNvSpPr>
          <p:nvPr/>
        </p:nvSpPr>
        <p:spPr bwMode="auto">
          <a:xfrm>
            <a:off x="2292350" y="-152400"/>
            <a:ext cx="800100" cy="800100"/>
          </a:xfrm>
          <a:custGeom>
            <a:avLst/>
            <a:gdLst>
              <a:gd name="T0" fmla="*/ 0 w 762000"/>
              <a:gd name="T1" fmla="*/ 400050 h 800100"/>
              <a:gd name="T2" fmla="*/ 120650 w 762000"/>
              <a:gd name="T3" fmla="*/ 800100 h 800100"/>
              <a:gd name="T4" fmla="*/ 762000 w 762000"/>
              <a:gd name="T5" fmla="*/ 0 h 800100"/>
              <a:gd name="T6" fmla="*/ 463550 w 762000"/>
              <a:gd name="T7" fmla="*/ 152400 h 800100"/>
              <a:gd name="T8" fmla="*/ 0 w 762000"/>
              <a:gd name="T9" fmla="*/ 40005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62000"/>
              <a:gd name="T16" fmla="*/ 0 h 800100"/>
              <a:gd name="T17" fmla="*/ 762000 w 762000"/>
              <a:gd name="T18" fmla="*/ 800100 h 8001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62000" h="800100">
                <a:moveTo>
                  <a:pt x="0" y="400050"/>
                </a:moveTo>
                <a:lnTo>
                  <a:pt x="120650" y="800100"/>
                </a:lnTo>
                <a:lnTo>
                  <a:pt x="762000" y="0"/>
                </a:lnTo>
                <a:lnTo>
                  <a:pt x="463550" y="152400"/>
                </a:lnTo>
                <a:lnTo>
                  <a:pt x="0" y="400050"/>
                </a:lnTo>
                <a:close/>
              </a:path>
            </a:pathLst>
          </a:custGeom>
          <a:solidFill>
            <a:srgbClr val="08A8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26"/>
          <p:cNvSpPr>
            <a:spLocks noChangeArrowheads="1"/>
          </p:cNvSpPr>
          <p:nvPr/>
        </p:nvSpPr>
        <p:spPr bwMode="auto">
          <a:xfrm>
            <a:off x="3467100" y="1581150"/>
            <a:ext cx="222250" cy="1098550"/>
          </a:xfrm>
          <a:custGeom>
            <a:avLst/>
            <a:gdLst>
              <a:gd name="T0" fmla="*/ 190500 w 222250"/>
              <a:gd name="T1" fmla="*/ 0 h 1098550"/>
              <a:gd name="T2" fmla="*/ 0 w 222250"/>
              <a:gd name="T3" fmla="*/ 736600 h 1098550"/>
              <a:gd name="T4" fmla="*/ 222250 w 222250"/>
              <a:gd name="T5" fmla="*/ 1098550 h 1098550"/>
              <a:gd name="T6" fmla="*/ 190500 w 222250"/>
              <a:gd name="T7" fmla="*/ 0 h 1098550"/>
              <a:gd name="T8" fmla="*/ 0 60000 65536"/>
              <a:gd name="T9" fmla="*/ 0 60000 65536"/>
              <a:gd name="T10" fmla="*/ 0 60000 65536"/>
              <a:gd name="T11" fmla="*/ 0 60000 65536"/>
              <a:gd name="T12" fmla="*/ 0 w 222250"/>
              <a:gd name="T13" fmla="*/ 0 h 1098550"/>
              <a:gd name="T14" fmla="*/ 222250 w 222250"/>
              <a:gd name="T15" fmla="*/ 1098550 h 1098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2250" h="1098550">
                <a:moveTo>
                  <a:pt x="190500" y="0"/>
                </a:moveTo>
                <a:lnTo>
                  <a:pt x="0" y="736600"/>
                </a:lnTo>
                <a:lnTo>
                  <a:pt x="222250" y="1098550"/>
                </a:lnTo>
                <a:lnTo>
                  <a:pt x="19050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17"/>
          <p:cNvSpPr>
            <a:spLocks noChangeArrowheads="1"/>
          </p:cNvSpPr>
          <p:nvPr/>
        </p:nvSpPr>
        <p:spPr bwMode="auto">
          <a:xfrm>
            <a:off x="2406650" y="-158750"/>
            <a:ext cx="825500" cy="1244600"/>
          </a:xfrm>
          <a:custGeom>
            <a:avLst/>
            <a:gdLst>
              <a:gd name="T0" fmla="*/ 679450 w 825500"/>
              <a:gd name="T1" fmla="*/ 0 h 1244600"/>
              <a:gd name="T2" fmla="*/ 825500 w 825500"/>
              <a:gd name="T3" fmla="*/ 1244600 h 1244600"/>
              <a:gd name="T4" fmla="*/ 0 w 825500"/>
              <a:gd name="T5" fmla="*/ 819150 h 1244600"/>
              <a:gd name="T6" fmla="*/ 679450 w 825500"/>
              <a:gd name="T7" fmla="*/ 0 h 1244600"/>
              <a:gd name="T8" fmla="*/ 0 60000 65536"/>
              <a:gd name="T9" fmla="*/ 0 60000 65536"/>
              <a:gd name="T10" fmla="*/ 0 60000 65536"/>
              <a:gd name="T11" fmla="*/ 0 60000 65536"/>
              <a:gd name="T12" fmla="*/ 0 w 825500"/>
              <a:gd name="T13" fmla="*/ 0 h 1244600"/>
              <a:gd name="T14" fmla="*/ 825500 w 825500"/>
              <a:gd name="T15" fmla="*/ 1244600 h 1244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25500" h="1244600">
                <a:moveTo>
                  <a:pt x="679450" y="0"/>
                </a:moveTo>
                <a:lnTo>
                  <a:pt x="825500" y="1244600"/>
                </a:lnTo>
                <a:lnTo>
                  <a:pt x="0" y="819150"/>
                </a:lnTo>
                <a:lnTo>
                  <a:pt x="679450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24"/>
          <p:cNvSpPr>
            <a:spLocks noChangeArrowheads="1"/>
          </p:cNvSpPr>
          <p:nvPr/>
        </p:nvSpPr>
        <p:spPr bwMode="auto">
          <a:xfrm>
            <a:off x="3067050" y="1600200"/>
            <a:ext cx="590550" cy="717550"/>
          </a:xfrm>
          <a:custGeom>
            <a:avLst/>
            <a:gdLst>
              <a:gd name="T0" fmla="*/ 590550 w 590550"/>
              <a:gd name="T1" fmla="*/ 0 h 717550"/>
              <a:gd name="T2" fmla="*/ 412750 w 590550"/>
              <a:gd name="T3" fmla="*/ 717550 h 717550"/>
              <a:gd name="T4" fmla="*/ 0 w 590550"/>
              <a:gd name="T5" fmla="*/ 635000 h 717550"/>
              <a:gd name="T6" fmla="*/ 590550 w 590550"/>
              <a:gd name="T7" fmla="*/ 0 h 7175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17550"/>
              <a:gd name="T14" fmla="*/ 590550 w 590550"/>
              <a:gd name="T15" fmla="*/ 717550 h 717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17550">
                <a:moveTo>
                  <a:pt x="590550" y="0"/>
                </a:moveTo>
                <a:lnTo>
                  <a:pt x="412750" y="717550"/>
                </a:lnTo>
                <a:lnTo>
                  <a:pt x="0" y="635000"/>
                </a:lnTo>
                <a:lnTo>
                  <a:pt x="590550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28"/>
          <p:cNvSpPr>
            <a:spLocks noChangeArrowheads="1"/>
          </p:cNvSpPr>
          <p:nvPr/>
        </p:nvSpPr>
        <p:spPr bwMode="auto">
          <a:xfrm>
            <a:off x="3073400" y="2241550"/>
            <a:ext cx="609600" cy="1295400"/>
          </a:xfrm>
          <a:custGeom>
            <a:avLst/>
            <a:gdLst>
              <a:gd name="T0" fmla="*/ 0 w 609600"/>
              <a:gd name="T1" fmla="*/ 0 h 1295400"/>
              <a:gd name="T2" fmla="*/ 609600 w 609600"/>
              <a:gd name="T3" fmla="*/ 431800 h 1295400"/>
              <a:gd name="T4" fmla="*/ 527050 w 609600"/>
              <a:gd name="T5" fmla="*/ 1295400 h 1295400"/>
              <a:gd name="T6" fmla="*/ 0 w 609600"/>
              <a:gd name="T7" fmla="*/ 0 h 1295400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295400"/>
              <a:gd name="T14" fmla="*/ 609600 w 609600"/>
              <a:gd name="T15" fmla="*/ 1295400 h 1295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295400">
                <a:moveTo>
                  <a:pt x="0" y="0"/>
                </a:moveTo>
                <a:lnTo>
                  <a:pt x="609600" y="431800"/>
                </a:lnTo>
                <a:lnTo>
                  <a:pt x="527050" y="1295400"/>
                </a:lnTo>
                <a:lnTo>
                  <a:pt x="0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30"/>
          <p:cNvSpPr>
            <a:spLocks noChangeArrowheads="1"/>
          </p:cNvSpPr>
          <p:nvPr/>
        </p:nvSpPr>
        <p:spPr bwMode="auto">
          <a:xfrm>
            <a:off x="3086100" y="2273300"/>
            <a:ext cx="654050" cy="1828800"/>
          </a:xfrm>
          <a:custGeom>
            <a:avLst/>
            <a:gdLst>
              <a:gd name="T0" fmla="*/ 0 w 654050"/>
              <a:gd name="T1" fmla="*/ 0 h 1828800"/>
              <a:gd name="T2" fmla="*/ 171450 w 654050"/>
              <a:gd name="T3" fmla="*/ 1295400 h 1828800"/>
              <a:gd name="T4" fmla="*/ 654050 w 654050"/>
              <a:gd name="T5" fmla="*/ 1828800 h 1828800"/>
              <a:gd name="T6" fmla="*/ 520700 w 654050"/>
              <a:gd name="T7" fmla="*/ 1250950 h 1828800"/>
              <a:gd name="T8" fmla="*/ 0 w 654050"/>
              <a:gd name="T9" fmla="*/ 0 h 18288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4050"/>
              <a:gd name="T16" fmla="*/ 0 h 1828800"/>
              <a:gd name="T17" fmla="*/ 654050 w 654050"/>
              <a:gd name="T18" fmla="*/ 1828800 h 18288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4050" h="1828800">
                <a:moveTo>
                  <a:pt x="0" y="0"/>
                </a:moveTo>
                <a:lnTo>
                  <a:pt x="171450" y="1295400"/>
                </a:lnTo>
                <a:lnTo>
                  <a:pt x="654050" y="1828800"/>
                </a:lnTo>
                <a:lnTo>
                  <a:pt x="520700" y="125095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任意多边形 31"/>
          <p:cNvSpPr>
            <a:spLocks noChangeArrowheads="1"/>
          </p:cNvSpPr>
          <p:nvPr/>
        </p:nvSpPr>
        <p:spPr bwMode="auto">
          <a:xfrm>
            <a:off x="3581400" y="2673350"/>
            <a:ext cx="692150" cy="965200"/>
          </a:xfrm>
          <a:custGeom>
            <a:avLst/>
            <a:gdLst>
              <a:gd name="T0" fmla="*/ 101600 w 692150"/>
              <a:gd name="T1" fmla="*/ 0 h 958850"/>
              <a:gd name="T2" fmla="*/ 0 w 692150"/>
              <a:gd name="T3" fmla="*/ 850900 h 958850"/>
              <a:gd name="T4" fmla="*/ 692150 w 692150"/>
              <a:gd name="T5" fmla="*/ 958850 h 958850"/>
              <a:gd name="T6" fmla="*/ 101600 w 692150"/>
              <a:gd name="T7" fmla="*/ 0 h 958850"/>
              <a:gd name="T8" fmla="*/ 0 60000 65536"/>
              <a:gd name="T9" fmla="*/ 0 60000 65536"/>
              <a:gd name="T10" fmla="*/ 0 60000 65536"/>
              <a:gd name="T11" fmla="*/ 0 60000 65536"/>
              <a:gd name="T12" fmla="*/ 0 w 692150"/>
              <a:gd name="T13" fmla="*/ 0 h 958850"/>
              <a:gd name="T14" fmla="*/ 692150 w 692150"/>
              <a:gd name="T15" fmla="*/ 958850 h 958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2150" h="958850">
                <a:moveTo>
                  <a:pt x="101600" y="0"/>
                </a:moveTo>
                <a:lnTo>
                  <a:pt x="0" y="850900"/>
                </a:lnTo>
                <a:lnTo>
                  <a:pt x="692150" y="958850"/>
                </a:lnTo>
                <a:lnTo>
                  <a:pt x="10160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任意多边形 32"/>
          <p:cNvSpPr>
            <a:spLocks noChangeArrowheads="1"/>
          </p:cNvSpPr>
          <p:nvPr/>
        </p:nvSpPr>
        <p:spPr bwMode="auto">
          <a:xfrm>
            <a:off x="3683000" y="2667000"/>
            <a:ext cx="571500" cy="984250"/>
          </a:xfrm>
          <a:custGeom>
            <a:avLst/>
            <a:gdLst>
              <a:gd name="T0" fmla="*/ 0 w 596900"/>
              <a:gd name="T1" fmla="*/ 0 h 965200"/>
              <a:gd name="T2" fmla="*/ 349250 w 596900"/>
              <a:gd name="T3" fmla="*/ 38100 h 965200"/>
              <a:gd name="T4" fmla="*/ 596900 w 596900"/>
              <a:gd name="T5" fmla="*/ 965200 h 965200"/>
              <a:gd name="T6" fmla="*/ 0 w 596900"/>
              <a:gd name="T7" fmla="*/ 0 h 965200"/>
              <a:gd name="T8" fmla="*/ 0 60000 65536"/>
              <a:gd name="T9" fmla="*/ 0 60000 65536"/>
              <a:gd name="T10" fmla="*/ 0 60000 65536"/>
              <a:gd name="T11" fmla="*/ 0 60000 65536"/>
              <a:gd name="T12" fmla="*/ 0 w 596900"/>
              <a:gd name="T13" fmla="*/ 0 h 965200"/>
              <a:gd name="T14" fmla="*/ 596900 w 596900"/>
              <a:gd name="T15" fmla="*/ 965200 h 965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6900" h="965200">
                <a:moveTo>
                  <a:pt x="0" y="0"/>
                </a:moveTo>
                <a:lnTo>
                  <a:pt x="349250" y="38100"/>
                </a:lnTo>
                <a:lnTo>
                  <a:pt x="596900" y="965200"/>
                </a:lnTo>
                <a:lnTo>
                  <a:pt x="0" y="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任意多边形 33"/>
          <p:cNvSpPr>
            <a:spLocks noChangeArrowheads="1"/>
          </p:cNvSpPr>
          <p:nvPr/>
        </p:nvSpPr>
        <p:spPr bwMode="auto">
          <a:xfrm>
            <a:off x="3587750" y="3492500"/>
            <a:ext cx="698500" cy="660400"/>
          </a:xfrm>
          <a:custGeom>
            <a:avLst/>
            <a:gdLst>
              <a:gd name="T0" fmla="*/ 0 w 698500"/>
              <a:gd name="T1" fmla="*/ 0 h 609600"/>
              <a:gd name="T2" fmla="*/ 146050 w 698500"/>
              <a:gd name="T3" fmla="*/ 609600 h 609600"/>
              <a:gd name="T4" fmla="*/ 698500 w 698500"/>
              <a:gd name="T5" fmla="*/ 139700 h 609600"/>
              <a:gd name="T6" fmla="*/ 0 w 698500"/>
              <a:gd name="T7" fmla="*/ 0 h 609600"/>
              <a:gd name="T8" fmla="*/ 0 60000 65536"/>
              <a:gd name="T9" fmla="*/ 0 60000 65536"/>
              <a:gd name="T10" fmla="*/ 0 60000 65536"/>
              <a:gd name="T11" fmla="*/ 0 60000 65536"/>
              <a:gd name="T12" fmla="*/ 0 w 698500"/>
              <a:gd name="T13" fmla="*/ 0 h 609600"/>
              <a:gd name="T14" fmla="*/ 698500 w 698500"/>
              <a:gd name="T15" fmla="*/ 609600 h 609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8500" h="609600">
                <a:moveTo>
                  <a:pt x="0" y="0"/>
                </a:moveTo>
                <a:lnTo>
                  <a:pt x="146050" y="609600"/>
                </a:lnTo>
                <a:lnTo>
                  <a:pt x="698500" y="139700"/>
                </a:lnTo>
                <a:lnTo>
                  <a:pt x="0" y="0"/>
                </a:lnTo>
                <a:close/>
              </a:path>
            </a:pathLst>
          </a:custGeom>
          <a:solidFill>
            <a:srgbClr val="EE59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任意多边形 34"/>
          <p:cNvSpPr>
            <a:spLocks noChangeArrowheads="1"/>
          </p:cNvSpPr>
          <p:nvPr/>
        </p:nvSpPr>
        <p:spPr bwMode="auto">
          <a:xfrm>
            <a:off x="3251200" y="3556000"/>
            <a:ext cx="495300" cy="1016000"/>
          </a:xfrm>
          <a:custGeom>
            <a:avLst/>
            <a:gdLst>
              <a:gd name="T0" fmla="*/ 0 w 495300"/>
              <a:gd name="T1" fmla="*/ 0 h 1016000"/>
              <a:gd name="T2" fmla="*/ 495300 w 495300"/>
              <a:gd name="T3" fmla="*/ 533400 h 1016000"/>
              <a:gd name="T4" fmla="*/ 336550 w 495300"/>
              <a:gd name="T5" fmla="*/ 1016000 h 1016000"/>
              <a:gd name="T6" fmla="*/ 0 w 495300"/>
              <a:gd name="T7" fmla="*/ 0 h 10160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1016000"/>
              <a:gd name="T14" fmla="*/ 495300 w 495300"/>
              <a:gd name="T15" fmla="*/ 1016000 h 1016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1016000">
                <a:moveTo>
                  <a:pt x="0" y="0"/>
                </a:moveTo>
                <a:lnTo>
                  <a:pt x="495300" y="533400"/>
                </a:lnTo>
                <a:lnTo>
                  <a:pt x="33655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ED70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任意多边形 35"/>
          <p:cNvSpPr>
            <a:spLocks noChangeArrowheads="1"/>
          </p:cNvSpPr>
          <p:nvPr/>
        </p:nvSpPr>
        <p:spPr bwMode="auto">
          <a:xfrm>
            <a:off x="3594100" y="3638550"/>
            <a:ext cx="711200" cy="914400"/>
          </a:xfrm>
          <a:custGeom>
            <a:avLst/>
            <a:gdLst>
              <a:gd name="T0" fmla="*/ 146050 w 711200"/>
              <a:gd name="T1" fmla="*/ 444500 h 914400"/>
              <a:gd name="T2" fmla="*/ 711200 w 711200"/>
              <a:gd name="T3" fmla="*/ 0 h 914400"/>
              <a:gd name="T4" fmla="*/ 0 w 711200"/>
              <a:gd name="T5" fmla="*/ 914400 h 914400"/>
              <a:gd name="T6" fmla="*/ 146050 w 711200"/>
              <a:gd name="T7" fmla="*/ 444500 h 914400"/>
              <a:gd name="T8" fmla="*/ 0 60000 65536"/>
              <a:gd name="T9" fmla="*/ 0 60000 65536"/>
              <a:gd name="T10" fmla="*/ 0 60000 65536"/>
              <a:gd name="T11" fmla="*/ 0 60000 65536"/>
              <a:gd name="T12" fmla="*/ 0 w 711200"/>
              <a:gd name="T13" fmla="*/ 0 h 914400"/>
              <a:gd name="T14" fmla="*/ 711200 w 711200"/>
              <a:gd name="T15" fmla="*/ 914400 h 914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11200" h="914400">
                <a:moveTo>
                  <a:pt x="146050" y="444500"/>
                </a:moveTo>
                <a:lnTo>
                  <a:pt x="711200" y="0"/>
                </a:lnTo>
                <a:lnTo>
                  <a:pt x="0" y="914400"/>
                </a:lnTo>
                <a:lnTo>
                  <a:pt x="146050" y="444500"/>
                </a:lnTo>
                <a:close/>
              </a:path>
            </a:pathLst>
          </a:custGeom>
          <a:solidFill>
            <a:srgbClr val="E73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任意多边形 36"/>
          <p:cNvSpPr>
            <a:spLocks noChangeArrowheads="1"/>
          </p:cNvSpPr>
          <p:nvPr/>
        </p:nvSpPr>
        <p:spPr bwMode="auto">
          <a:xfrm>
            <a:off x="3930650" y="3644900"/>
            <a:ext cx="546100" cy="431800"/>
          </a:xfrm>
          <a:custGeom>
            <a:avLst/>
            <a:gdLst>
              <a:gd name="T0" fmla="*/ 0 w 488950"/>
              <a:gd name="T1" fmla="*/ 431800 h 431800"/>
              <a:gd name="T2" fmla="*/ 488950 w 488950"/>
              <a:gd name="T3" fmla="*/ 425450 h 431800"/>
              <a:gd name="T4" fmla="*/ 311150 w 488950"/>
              <a:gd name="T5" fmla="*/ 0 h 431800"/>
              <a:gd name="T6" fmla="*/ 0 w 488950"/>
              <a:gd name="T7" fmla="*/ 431800 h 431800"/>
              <a:gd name="T8" fmla="*/ 0 60000 65536"/>
              <a:gd name="T9" fmla="*/ 0 60000 65536"/>
              <a:gd name="T10" fmla="*/ 0 60000 65536"/>
              <a:gd name="T11" fmla="*/ 0 60000 65536"/>
              <a:gd name="T12" fmla="*/ 0 w 488950"/>
              <a:gd name="T13" fmla="*/ 0 h 431800"/>
              <a:gd name="T14" fmla="*/ 488950 w 488950"/>
              <a:gd name="T15" fmla="*/ 431800 h 431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8950" h="431800">
                <a:moveTo>
                  <a:pt x="0" y="431800"/>
                </a:moveTo>
                <a:lnTo>
                  <a:pt x="488950" y="425450"/>
                </a:lnTo>
                <a:lnTo>
                  <a:pt x="311150" y="0"/>
                </a:lnTo>
                <a:lnTo>
                  <a:pt x="0" y="431800"/>
                </a:lnTo>
                <a:close/>
              </a:path>
            </a:pathLst>
          </a:custGeom>
          <a:solidFill>
            <a:srgbClr val="B71C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任意多边形 39"/>
          <p:cNvSpPr>
            <a:spLocks noChangeArrowheads="1"/>
          </p:cNvSpPr>
          <p:nvPr/>
        </p:nvSpPr>
        <p:spPr bwMode="auto">
          <a:xfrm>
            <a:off x="3575050" y="4121150"/>
            <a:ext cx="679450" cy="711200"/>
          </a:xfrm>
          <a:custGeom>
            <a:avLst/>
            <a:gdLst>
              <a:gd name="T0" fmla="*/ 355600 w 679450"/>
              <a:gd name="T1" fmla="*/ 0 h 711200"/>
              <a:gd name="T2" fmla="*/ 679450 w 679450"/>
              <a:gd name="T3" fmla="*/ 711200 h 711200"/>
              <a:gd name="T4" fmla="*/ 0 w 679450"/>
              <a:gd name="T5" fmla="*/ 450850 h 711200"/>
              <a:gd name="T6" fmla="*/ 355600 w 679450"/>
              <a:gd name="T7" fmla="*/ 0 h 711200"/>
              <a:gd name="T8" fmla="*/ 0 60000 65536"/>
              <a:gd name="T9" fmla="*/ 0 60000 65536"/>
              <a:gd name="T10" fmla="*/ 0 60000 65536"/>
              <a:gd name="T11" fmla="*/ 0 60000 65536"/>
              <a:gd name="T12" fmla="*/ 0 w 679450"/>
              <a:gd name="T13" fmla="*/ 0 h 711200"/>
              <a:gd name="T14" fmla="*/ 679450 w 679450"/>
              <a:gd name="T15" fmla="*/ 711200 h 711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9450" h="711200">
                <a:moveTo>
                  <a:pt x="355600" y="0"/>
                </a:moveTo>
                <a:lnTo>
                  <a:pt x="679450" y="711200"/>
                </a:lnTo>
                <a:lnTo>
                  <a:pt x="0" y="450850"/>
                </a:lnTo>
                <a:lnTo>
                  <a:pt x="355600" y="0"/>
                </a:lnTo>
                <a:close/>
              </a:path>
            </a:pathLst>
          </a:custGeom>
          <a:solidFill>
            <a:srgbClr val="C41F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任意多边形 42"/>
          <p:cNvSpPr>
            <a:spLocks noChangeArrowheads="1"/>
          </p:cNvSpPr>
          <p:nvPr/>
        </p:nvSpPr>
        <p:spPr bwMode="auto">
          <a:xfrm>
            <a:off x="3905250" y="4076700"/>
            <a:ext cx="882650" cy="736600"/>
          </a:xfrm>
          <a:custGeom>
            <a:avLst/>
            <a:gdLst>
              <a:gd name="T0" fmla="*/ 0 w 844550"/>
              <a:gd name="T1" fmla="*/ 0 h 736600"/>
              <a:gd name="T2" fmla="*/ 844550 w 844550"/>
              <a:gd name="T3" fmla="*/ 736600 h 736600"/>
              <a:gd name="T4" fmla="*/ 685800 w 844550"/>
              <a:gd name="T5" fmla="*/ 323850 h 736600"/>
              <a:gd name="T6" fmla="*/ 0 w 8445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844550"/>
              <a:gd name="T13" fmla="*/ 0 h 736600"/>
              <a:gd name="T14" fmla="*/ 844550 w 8445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4550" h="736600">
                <a:moveTo>
                  <a:pt x="0" y="0"/>
                </a:moveTo>
                <a:lnTo>
                  <a:pt x="844550" y="736600"/>
                </a:lnTo>
                <a:lnTo>
                  <a:pt x="685800" y="323850"/>
                </a:lnTo>
                <a:lnTo>
                  <a:pt x="0" y="0"/>
                </a:lnTo>
                <a:close/>
              </a:path>
            </a:pathLst>
          </a:custGeom>
          <a:solidFill>
            <a:srgbClr val="F455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任意多边形 43"/>
          <p:cNvSpPr>
            <a:spLocks noChangeArrowheads="1"/>
          </p:cNvSpPr>
          <p:nvPr/>
        </p:nvSpPr>
        <p:spPr bwMode="auto">
          <a:xfrm>
            <a:off x="3321050" y="4832350"/>
            <a:ext cx="1098550" cy="336550"/>
          </a:xfrm>
          <a:custGeom>
            <a:avLst/>
            <a:gdLst>
              <a:gd name="T0" fmla="*/ 0 w 1098550"/>
              <a:gd name="T1" fmla="*/ 101600 h 336550"/>
              <a:gd name="T2" fmla="*/ 946150 w 1098550"/>
              <a:gd name="T3" fmla="*/ 0 h 336550"/>
              <a:gd name="T4" fmla="*/ 1098550 w 1098550"/>
              <a:gd name="T5" fmla="*/ 336550 h 336550"/>
              <a:gd name="T6" fmla="*/ 0 w 1098550"/>
              <a:gd name="T7" fmla="*/ 101600 h 336550"/>
              <a:gd name="T8" fmla="*/ 0 60000 65536"/>
              <a:gd name="T9" fmla="*/ 0 60000 65536"/>
              <a:gd name="T10" fmla="*/ 0 60000 65536"/>
              <a:gd name="T11" fmla="*/ 0 60000 65536"/>
              <a:gd name="T12" fmla="*/ 0 w 1098550"/>
              <a:gd name="T13" fmla="*/ 0 h 336550"/>
              <a:gd name="T14" fmla="*/ 1098550 w 1098550"/>
              <a:gd name="T15" fmla="*/ 336550 h 336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8550" h="336550">
                <a:moveTo>
                  <a:pt x="0" y="101600"/>
                </a:moveTo>
                <a:lnTo>
                  <a:pt x="946150" y="0"/>
                </a:lnTo>
                <a:lnTo>
                  <a:pt x="1098550" y="336550"/>
                </a:lnTo>
                <a:lnTo>
                  <a:pt x="0" y="101600"/>
                </a:lnTo>
                <a:close/>
              </a:path>
            </a:pathLst>
          </a:custGeom>
          <a:solidFill>
            <a:srgbClr val="F66E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任意多边形 47"/>
          <p:cNvSpPr>
            <a:spLocks noChangeArrowheads="1"/>
          </p:cNvSpPr>
          <p:nvPr/>
        </p:nvSpPr>
        <p:spPr bwMode="auto">
          <a:xfrm>
            <a:off x="4254500" y="4813300"/>
            <a:ext cx="539750" cy="381000"/>
          </a:xfrm>
          <a:custGeom>
            <a:avLst/>
            <a:gdLst>
              <a:gd name="T0" fmla="*/ 0 w 520700"/>
              <a:gd name="T1" fmla="*/ 6350 h 355600"/>
              <a:gd name="T2" fmla="*/ 520700 w 520700"/>
              <a:gd name="T3" fmla="*/ 0 h 355600"/>
              <a:gd name="T4" fmla="*/ 171450 w 520700"/>
              <a:gd name="T5" fmla="*/ 355600 h 355600"/>
              <a:gd name="T6" fmla="*/ 0 w 520700"/>
              <a:gd name="T7" fmla="*/ 6350 h 355600"/>
              <a:gd name="T8" fmla="*/ 0 60000 65536"/>
              <a:gd name="T9" fmla="*/ 0 60000 65536"/>
              <a:gd name="T10" fmla="*/ 0 60000 65536"/>
              <a:gd name="T11" fmla="*/ 0 60000 65536"/>
              <a:gd name="T12" fmla="*/ 0 w 520700"/>
              <a:gd name="T13" fmla="*/ 0 h 355600"/>
              <a:gd name="T14" fmla="*/ 520700 w 520700"/>
              <a:gd name="T15" fmla="*/ 355600 h 355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0700" h="355600">
                <a:moveTo>
                  <a:pt x="0" y="6350"/>
                </a:moveTo>
                <a:lnTo>
                  <a:pt x="520700" y="0"/>
                </a:lnTo>
                <a:lnTo>
                  <a:pt x="171450" y="355600"/>
                </a:lnTo>
                <a:lnTo>
                  <a:pt x="0" y="6350"/>
                </a:lnTo>
                <a:close/>
              </a:path>
            </a:pathLst>
          </a:custGeom>
          <a:solidFill>
            <a:srgbClr val="BC23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任意多边形 49"/>
          <p:cNvSpPr>
            <a:spLocks noChangeArrowheads="1"/>
          </p:cNvSpPr>
          <p:nvPr/>
        </p:nvSpPr>
        <p:spPr bwMode="auto">
          <a:xfrm>
            <a:off x="2476500" y="-38100"/>
            <a:ext cx="387350" cy="146050"/>
          </a:xfrm>
          <a:custGeom>
            <a:avLst/>
            <a:gdLst>
              <a:gd name="T0" fmla="*/ 0 w 387350"/>
              <a:gd name="T1" fmla="*/ 19050 h 146050"/>
              <a:gd name="T2" fmla="*/ 114300 w 387350"/>
              <a:gd name="T3" fmla="*/ 146050 h 146050"/>
              <a:gd name="T4" fmla="*/ 387350 w 387350"/>
              <a:gd name="T5" fmla="*/ 0 h 146050"/>
              <a:gd name="T6" fmla="*/ 0 w 387350"/>
              <a:gd name="T7" fmla="*/ 19050 h 146050"/>
              <a:gd name="T8" fmla="*/ 0 60000 65536"/>
              <a:gd name="T9" fmla="*/ 0 60000 65536"/>
              <a:gd name="T10" fmla="*/ 0 60000 65536"/>
              <a:gd name="T11" fmla="*/ 0 60000 65536"/>
              <a:gd name="T12" fmla="*/ 0 w 387350"/>
              <a:gd name="T13" fmla="*/ 0 h 146050"/>
              <a:gd name="T14" fmla="*/ 387350 w 387350"/>
              <a:gd name="T15" fmla="*/ 146050 h 1460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7350" h="146050">
                <a:moveTo>
                  <a:pt x="0" y="19050"/>
                </a:moveTo>
                <a:lnTo>
                  <a:pt x="114300" y="146050"/>
                </a:lnTo>
                <a:lnTo>
                  <a:pt x="387350" y="0"/>
                </a:lnTo>
                <a:lnTo>
                  <a:pt x="0" y="19050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任意多边形 50"/>
          <p:cNvSpPr>
            <a:spLocks noChangeArrowheads="1"/>
          </p:cNvSpPr>
          <p:nvPr/>
        </p:nvSpPr>
        <p:spPr bwMode="auto">
          <a:xfrm>
            <a:off x="4222750" y="1150938"/>
            <a:ext cx="203200" cy="152400"/>
          </a:xfrm>
          <a:custGeom>
            <a:avLst/>
            <a:gdLst>
              <a:gd name="T0" fmla="*/ 114300 w 203200"/>
              <a:gd name="T1" fmla="*/ 0 h 152400"/>
              <a:gd name="T2" fmla="*/ 0 w 203200"/>
              <a:gd name="T3" fmla="*/ 152400 h 152400"/>
              <a:gd name="T4" fmla="*/ 203200 w 203200"/>
              <a:gd name="T5" fmla="*/ 63500 h 152400"/>
              <a:gd name="T6" fmla="*/ 114300 w 20320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203200"/>
              <a:gd name="T13" fmla="*/ 0 h 152400"/>
              <a:gd name="T14" fmla="*/ 203200 w 20320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3200" h="152400">
                <a:moveTo>
                  <a:pt x="114300" y="0"/>
                </a:moveTo>
                <a:lnTo>
                  <a:pt x="0" y="152400"/>
                </a:lnTo>
                <a:lnTo>
                  <a:pt x="203200" y="63500"/>
                </a:lnTo>
                <a:lnTo>
                  <a:pt x="114300" y="0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任意多边形 51"/>
          <p:cNvSpPr>
            <a:spLocks noChangeArrowheads="1"/>
          </p:cNvSpPr>
          <p:nvPr/>
        </p:nvSpPr>
        <p:spPr bwMode="auto">
          <a:xfrm>
            <a:off x="4542757" y="1303934"/>
            <a:ext cx="266700" cy="285750"/>
          </a:xfrm>
          <a:custGeom>
            <a:avLst/>
            <a:gdLst>
              <a:gd name="T0" fmla="*/ 0 w 266700"/>
              <a:gd name="T1" fmla="*/ 0 h 285750"/>
              <a:gd name="T2" fmla="*/ 266700 w 266700"/>
              <a:gd name="T3" fmla="*/ 6350 h 285750"/>
              <a:gd name="T4" fmla="*/ 222250 w 266700"/>
              <a:gd name="T5" fmla="*/ 285750 h 285750"/>
              <a:gd name="T6" fmla="*/ 0 w 266700"/>
              <a:gd name="T7" fmla="*/ 0 h 28575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285750"/>
              <a:gd name="T14" fmla="*/ 266700 w 266700"/>
              <a:gd name="T15" fmla="*/ 285750 h 2857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285750">
                <a:moveTo>
                  <a:pt x="0" y="0"/>
                </a:moveTo>
                <a:lnTo>
                  <a:pt x="266700" y="6350"/>
                </a:lnTo>
                <a:lnTo>
                  <a:pt x="222250" y="285750"/>
                </a:lnTo>
                <a:lnTo>
                  <a:pt x="0" y="0"/>
                </a:lnTo>
                <a:close/>
              </a:path>
            </a:pathLst>
          </a:custGeom>
          <a:solidFill>
            <a:srgbClr val="EB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任意多边形 52"/>
          <p:cNvSpPr>
            <a:spLocks noChangeArrowheads="1"/>
          </p:cNvSpPr>
          <p:nvPr/>
        </p:nvSpPr>
        <p:spPr bwMode="auto">
          <a:xfrm>
            <a:off x="4356100" y="860425"/>
            <a:ext cx="336550" cy="152400"/>
          </a:xfrm>
          <a:custGeom>
            <a:avLst/>
            <a:gdLst>
              <a:gd name="T0" fmla="*/ 0 w 336550"/>
              <a:gd name="T1" fmla="*/ 0 h 152400"/>
              <a:gd name="T2" fmla="*/ 336550 w 336550"/>
              <a:gd name="T3" fmla="*/ 12700 h 152400"/>
              <a:gd name="T4" fmla="*/ 165100 w 336550"/>
              <a:gd name="T5" fmla="*/ 152400 h 152400"/>
              <a:gd name="T6" fmla="*/ 0 w 33655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336550"/>
              <a:gd name="T13" fmla="*/ 0 h 152400"/>
              <a:gd name="T14" fmla="*/ 336550 w 33655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6550" h="152400">
                <a:moveTo>
                  <a:pt x="0" y="0"/>
                </a:moveTo>
                <a:lnTo>
                  <a:pt x="336550" y="12700"/>
                </a:lnTo>
                <a:lnTo>
                  <a:pt x="16510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任意多边形 53"/>
          <p:cNvSpPr>
            <a:spLocks noChangeArrowheads="1"/>
          </p:cNvSpPr>
          <p:nvPr/>
        </p:nvSpPr>
        <p:spPr bwMode="auto">
          <a:xfrm>
            <a:off x="4517357" y="2689821"/>
            <a:ext cx="241300" cy="254000"/>
          </a:xfrm>
          <a:custGeom>
            <a:avLst/>
            <a:gdLst>
              <a:gd name="T0" fmla="*/ 0 w 241300"/>
              <a:gd name="T1" fmla="*/ 0 h 254000"/>
              <a:gd name="T2" fmla="*/ 241300 w 241300"/>
              <a:gd name="T3" fmla="*/ 69850 h 254000"/>
              <a:gd name="T4" fmla="*/ 95250 w 241300"/>
              <a:gd name="T5" fmla="*/ 254000 h 254000"/>
              <a:gd name="T6" fmla="*/ 0 w 241300"/>
              <a:gd name="T7" fmla="*/ 0 h 254000"/>
              <a:gd name="T8" fmla="*/ 0 60000 65536"/>
              <a:gd name="T9" fmla="*/ 0 60000 65536"/>
              <a:gd name="T10" fmla="*/ 0 60000 65536"/>
              <a:gd name="T11" fmla="*/ 0 60000 65536"/>
              <a:gd name="T12" fmla="*/ 0 w 241300"/>
              <a:gd name="T13" fmla="*/ 0 h 254000"/>
              <a:gd name="T14" fmla="*/ 241300 w 241300"/>
              <a:gd name="T15" fmla="*/ 254000 h 254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1300" h="254000">
                <a:moveTo>
                  <a:pt x="0" y="0"/>
                </a:moveTo>
                <a:lnTo>
                  <a:pt x="241300" y="69850"/>
                </a:lnTo>
                <a:lnTo>
                  <a:pt x="95250" y="25400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任意多边形 54"/>
          <p:cNvSpPr>
            <a:spLocks noChangeArrowheads="1"/>
          </p:cNvSpPr>
          <p:nvPr/>
        </p:nvSpPr>
        <p:spPr bwMode="auto">
          <a:xfrm>
            <a:off x="4933950" y="4114800"/>
            <a:ext cx="266700" cy="304800"/>
          </a:xfrm>
          <a:custGeom>
            <a:avLst/>
            <a:gdLst>
              <a:gd name="T0" fmla="*/ 234950 w 266700"/>
              <a:gd name="T1" fmla="*/ 0 h 304800"/>
              <a:gd name="T2" fmla="*/ 0 w 266700"/>
              <a:gd name="T3" fmla="*/ 304800 h 304800"/>
              <a:gd name="T4" fmla="*/ 266700 w 266700"/>
              <a:gd name="T5" fmla="*/ 241300 h 304800"/>
              <a:gd name="T6" fmla="*/ 234950 w 266700"/>
              <a:gd name="T7" fmla="*/ 0 h 30480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304800"/>
              <a:gd name="T14" fmla="*/ 266700 w 266700"/>
              <a:gd name="T15" fmla="*/ 304800 h 304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304800">
                <a:moveTo>
                  <a:pt x="234950" y="0"/>
                </a:moveTo>
                <a:lnTo>
                  <a:pt x="0" y="304800"/>
                </a:lnTo>
                <a:lnTo>
                  <a:pt x="266700" y="241300"/>
                </a:lnTo>
                <a:lnTo>
                  <a:pt x="23495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任意多边形 55"/>
          <p:cNvSpPr>
            <a:spLocks noChangeArrowheads="1"/>
          </p:cNvSpPr>
          <p:nvPr/>
        </p:nvSpPr>
        <p:spPr bwMode="auto">
          <a:xfrm>
            <a:off x="5156200" y="4654550"/>
            <a:ext cx="184150" cy="260350"/>
          </a:xfrm>
          <a:custGeom>
            <a:avLst/>
            <a:gdLst>
              <a:gd name="T0" fmla="*/ 57150 w 184150"/>
              <a:gd name="T1" fmla="*/ 0 h 260350"/>
              <a:gd name="T2" fmla="*/ 0 w 184150"/>
              <a:gd name="T3" fmla="*/ 241300 h 260350"/>
              <a:gd name="T4" fmla="*/ 184150 w 184150"/>
              <a:gd name="T5" fmla="*/ 260350 h 260350"/>
              <a:gd name="T6" fmla="*/ 57150 w 184150"/>
              <a:gd name="T7" fmla="*/ 0 h 260350"/>
              <a:gd name="T8" fmla="*/ 0 60000 65536"/>
              <a:gd name="T9" fmla="*/ 0 60000 65536"/>
              <a:gd name="T10" fmla="*/ 0 60000 65536"/>
              <a:gd name="T11" fmla="*/ 0 60000 65536"/>
              <a:gd name="T12" fmla="*/ 0 w 184150"/>
              <a:gd name="T13" fmla="*/ 0 h 260350"/>
              <a:gd name="T14" fmla="*/ 184150 w 184150"/>
              <a:gd name="T15" fmla="*/ 260350 h 260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150" h="260350">
                <a:moveTo>
                  <a:pt x="57150" y="0"/>
                </a:moveTo>
                <a:lnTo>
                  <a:pt x="0" y="241300"/>
                </a:lnTo>
                <a:lnTo>
                  <a:pt x="184150" y="260350"/>
                </a:lnTo>
                <a:lnTo>
                  <a:pt x="5715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任意多边形 56"/>
          <p:cNvSpPr>
            <a:spLocks noChangeArrowheads="1"/>
          </p:cNvSpPr>
          <p:nvPr/>
        </p:nvSpPr>
        <p:spPr bwMode="auto">
          <a:xfrm>
            <a:off x="5257800" y="4292600"/>
            <a:ext cx="190500" cy="120650"/>
          </a:xfrm>
          <a:custGeom>
            <a:avLst/>
            <a:gdLst>
              <a:gd name="T0" fmla="*/ 0 w 190500"/>
              <a:gd name="T1" fmla="*/ 19050 h 120650"/>
              <a:gd name="T2" fmla="*/ 0 w 190500"/>
              <a:gd name="T3" fmla="*/ 19050 h 120650"/>
              <a:gd name="T4" fmla="*/ 63500 w 190500"/>
              <a:gd name="T5" fmla="*/ 19050 h 120650"/>
              <a:gd name="T6" fmla="*/ 190500 w 190500"/>
              <a:gd name="T7" fmla="*/ 0 h 120650"/>
              <a:gd name="T8" fmla="*/ 19050 w 190500"/>
              <a:gd name="T9" fmla="*/ 120650 h 120650"/>
              <a:gd name="T10" fmla="*/ 0 w 190500"/>
              <a:gd name="T11" fmla="*/ 19050 h 12065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0500"/>
              <a:gd name="T19" fmla="*/ 0 h 120650"/>
              <a:gd name="T20" fmla="*/ 190500 w 190500"/>
              <a:gd name="T21" fmla="*/ 120650 h 12065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0500" h="120650">
                <a:moveTo>
                  <a:pt x="0" y="19050"/>
                </a:moveTo>
                <a:lnTo>
                  <a:pt x="0" y="19050"/>
                </a:lnTo>
                <a:lnTo>
                  <a:pt x="63500" y="19050"/>
                </a:lnTo>
                <a:lnTo>
                  <a:pt x="190500" y="0"/>
                </a:lnTo>
                <a:lnTo>
                  <a:pt x="19050" y="120650"/>
                </a:lnTo>
                <a:lnTo>
                  <a:pt x="0" y="19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任意多边形 57"/>
          <p:cNvSpPr>
            <a:spLocks noChangeArrowheads="1"/>
          </p:cNvSpPr>
          <p:nvPr/>
        </p:nvSpPr>
        <p:spPr bwMode="auto">
          <a:xfrm>
            <a:off x="4809457" y="2880321"/>
            <a:ext cx="114300" cy="120650"/>
          </a:xfrm>
          <a:custGeom>
            <a:avLst/>
            <a:gdLst>
              <a:gd name="T0" fmla="*/ 25400 w 114300"/>
              <a:gd name="T1" fmla="*/ 0 h 120650"/>
              <a:gd name="T2" fmla="*/ 114300 w 114300"/>
              <a:gd name="T3" fmla="*/ 120650 h 120650"/>
              <a:gd name="T4" fmla="*/ 0 w 114300"/>
              <a:gd name="T5" fmla="*/ 82550 h 120650"/>
              <a:gd name="T6" fmla="*/ 25400 w 114300"/>
              <a:gd name="T7" fmla="*/ 0 h 120650"/>
              <a:gd name="T8" fmla="*/ 0 60000 65536"/>
              <a:gd name="T9" fmla="*/ 0 60000 65536"/>
              <a:gd name="T10" fmla="*/ 0 60000 65536"/>
              <a:gd name="T11" fmla="*/ 0 60000 65536"/>
              <a:gd name="T12" fmla="*/ 0 w 114300"/>
              <a:gd name="T13" fmla="*/ 0 h 120650"/>
              <a:gd name="T14" fmla="*/ 114300 w 114300"/>
              <a:gd name="T15" fmla="*/ 120650 h 120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4300" h="120650">
                <a:moveTo>
                  <a:pt x="25400" y="0"/>
                </a:moveTo>
                <a:lnTo>
                  <a:pt x="114300" y="120650"/>
                </a:lnTo>
                <a:lnTo>
                  <a:pt x="0" y="82550"/>
                </a:lnTo>
                <a:lnTo>
                  <a:pt x="25400" y="0"/>
                </a:lnTo>
                <a:close/>
              </a:path>
            </a:pathLst>
          </a:custGeom>
          <a:solidFill>
            <a:srgbClr val="EA52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任意多边形 58"/>
          <p:cNvSpPr>
            <a:spLocks noChangeArrowheads="1"/>
          </p:cNvSpPr>
          <p:nvPr/>
        </p:nvSpPr>
        <p:spPr bwMode="auto">
          <a:xfrm>
            <a:off x="3962400" y="3175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任意多边形 65"/>
          <p:cNvSpPr>
            <a:spLocks noChangeArrowheads="1"/>
          </p:cNvSpPr>
          <p:nvPr/>
        </p:nvSpPr>
        <p:spPr bwMode="auto">
          <a:xfrm>
            <a:off x="5448300" y="50292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8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5195821" y="1225199"/>
            <a:ext cx="20837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度工作概述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5182293" y="1852563"/>
            <a:ext cx="238696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完成项目展示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" name="TextBox 6"/>
          <p:cNvSpPr txBox="1">
            <a:spLocks noChangeArrowheads="1"/>
          </p:cNvSpPr>
          <p:nvPr/>
        </p:nvSpPr>
        <p:spPr bwMode="auto">
          <a:xfrm>
            <a:off x="5195821" y="2438398"/>
            <a:ext cx="2337848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所用工具整合</a:t>
            </a:r>
            <a:endParaRPr lang="zh-CN" altLang="en-US" sz="2400" dirty="0" smtClean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5206854" y="3093046"/>
            <a:ext cx="2337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</a:t>
            </a:r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 flipV="1">
            <a:off x="4676139" y="1284844"/>
            <a:ext cx="334355" cy="803015"/>
            <a:chOff x="581025" y="-431160"/>
            <a:chExt cx="1619642" cy="3889866"/>
          </a:xfrm>
        </p:grpSpPr>
        <p:grpSp>
          <p:nvGrpSpPr>
            <p:cNvPr id="20" name="组合 19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2" name="组合 21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24" name="同心圆 23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" name="椭圆 24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1" name="椭圆 20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V="1">
            <a:off x="4676139" y="1912208"/>
            <a:ext cx="334355" cy="803015"/>
            <a:chOff x="581025" y="-431160"/>
            <a:chExt cx="1619642" cy="3889866"/>
          </a:xfrm>
        </p:grpSpPr>
        <p:grpSp>
          <p:nvGrpSpPr>
            <p:cNvPr id="27" name="组合 26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9" name="组合 28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1" name="同心圆 30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0" name="TextBox 29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椭圆 27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33" name="组合 32"/>
          <p:cNvGrpSpPr/>
          <p:nvPr/>
        </p:nvGrpSpPr>
        <p:grpSpPr>
          <a:xfrm flipV="1">
            <a:off x="4671467" y="2498043"/>
            <a:ext cx="334355" cy="803015"/>
            <a:chOff x="581025" y="-431160"/>
            <a:chExt cx="1619642" cy="3889866"/>
          </a:xfrm>
        </p:grpSpPr>
        <p:grpSp>
          <p:nvGrpSpPr>
            <p:cNvPr id="34" name="组合 33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36" name="组合 35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8" name="同心圆 37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9" name="椭圆 38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7" name="TextBox 36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5" name="椭圆 34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flipV="1">
            <a:off x="4664169" y="3115071"/>
            <a:ext cx="334355" cy="803015"/>
            <a:chOff x="581025" y="-431160"/>
            <a:chExt cx="1619642" cy="3889866"/>
          </a:xfrm>
        </p:grpSpPr>
        <p:grpSp>
          <p:nvGrpSpPr>
            <p:cNvPr id="41" name="组合 40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43" name="组合 42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5" name="同心圆 44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TextBox 43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2" name="椭圆 41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254087" y="1874319"/>
            <a:ext cx="115929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3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21793" y="2571750"/>
            <a:ext cx="2223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PAGE DIRECTORY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47" presetClass="entr" presetSubtype="0" fill="hold" grpId="0" nodeType="afterEffect">
                                  <p:stCondLst>
                                    <p:cond delay="12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500"/>
                            </p:stCondLst>
                            <p:childTnLst>
                              <p:par>
                                <p:cTn id="55" presetID="42" presetClass="entr" presetSubtype="0" fill="hold" grpId="0" nodeType="after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9" grpId="0"/>
      <p:bldP spid="10" grpId="0"/>
      <p:bldP spid="47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144884" y="2636429"/>
            <a:ext cx="30923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度工作概述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71500" y="2568238"/>
            <a:ext cx="8374380" cy="2613361"/>
            <a:chOff x="571500" y="2568238"/>
            <a:chExt cx="8374380" cy="2613361"/>
          </a:xfrm>
        </p:grpSpPr>
        <p:sp>
          <p:nvSpPr>
            <p:cNvPr id="5" name="任意多边形 4"/>
            <p:cNvSpPr/>
            <p:nvPr/>
          </p:nvSpPr>
          <p:spPr>
            <a:xfrm>
              <a:off x="571500" y="2568238"/>
              <a:ext cx="8001000" cy="2613361"/>
            </a:xfrm>
            <a:custGeom>
              <a:avLst/>
              <a:gdLst>
                <a:gd name="connsiteX0" fmla="*/ 0 w 8001000"/>
                <a:gd name="connsiteY0" fmla="*/ 2542126 h 2542126"/>
                <a:gd name="connsiteX1" fmla="*/ 1009650 w 8001000"/>
                <a:gd name="connsiteY1" fmla="*/ 1265776 h 2542126"/>
                <a:gd name="connsiteX2" fmla="*/ 2400300 w 8001000"/>
                <a:gd name="connsiteY2" fmla="*/ 446626 h 2542126"/>
                <a:gd name="connsiteX3" fmla="*/ 4114800 w 8001000"/>
                <a:gd name="connsiteY3" fmla="*/ 27526 h 2542126"/>
                <a:gd name="connsiteX4" fmla="*/ 6324600 w 8001000"/>
                <a:gd name="connsiteY4" fmla="*/ 103726 h 2542126"/>
                <a:gd name="connsiteX5" fmla="*/ 8001000 w 8001000"/>
                <a:gd name="connsiteY5" fmla="*/ 618076 h 2542126"/>
                <a:gd name="connsiteX0-1" fmla="*/ 0 w 8001000"/>
                <a:gd name="connsiteY0-2" fmla="*/ 2542126 h 2542126"/>
                <a:gd name="connsiteX1-3" fmla="*/ 1066800 w 8001000"/>
                <a:gd name="connsiteY1-4" fmla="*/ 1284826 h 2542126"/>
                <a:gd name="connsiteX2-5" fmla="*/ 2400300 w 8001000"/>
                <a:gd name="connsiteY2-6" fmla="*/ 446626 h 2542126"/>
                <a:gd name="connsiteX3-7" fmla="*/ 4114800 w 8001000"/>
                <a:gd name="connsiteY3-8" fmla="*/ 27526 h 2542126"/>
                <a:gd name="connsiteX4-9" fmla="*/ 6324600 w 8001000"/>
                <a:gd name="connsiteY4-10" fmla="*/ 103726 h 2542126"/>
                <a:gd name="connsiteX5-11" fmla="*/ 8001000 w 8001000"/>
                <a:gd name="connsiteY5-12" fmla="*/ 618076 h 2542126"/>
                <a:gd name="connsiteX0-13" fmla="*/ 0 w 8001000"/>
                <a:gd name="connsiteY0-14" fmla="*/ 2600659 h 2600659"/>
                <a:gd name="connsiteX1-15" fmla="*/ 1066800 w 8001000"/>
                <a:gd name="connsiteY1-16" fmla="*/ 1343359 h 2600659"/>
                <a:gd name="connsiteX2-17" fmla="*/ 2400300 w 8001000"/>
                <a:gd name="connsiteY2-18" fmla="*/ 505159 h 2600659"/>
                <a:gd name="connsiteX3-19" fmla="*/ 4191000 w 8001000"/>
                <a:gd name="connsiteY3-20" fmla="*/ 17479 h 2600659"/>
                <a:gd name="connsiteX4-21" fmla="*/ 6324600 w 8001000"/>
                <a:gd name="connsiteY4-22" fmla="*/ 162259 h 2600659"/>
                <a:gd name="connsiteX5-23" fmla="*/ 8001000 w 8001000"/>
                <a:gd name="connsiteY5-24" fmla="*/ 676609 h 2600659"/>
                <a:gd name="connsiteX0-25" fmla="*/ 0 w 8001000"/>
                <a:gd name="connsiteY0-26" fmla="*/ 2613361 h 2613361"/>
                <a:gd name="connsiteX1-27" fmla="*/ 1066800 w 8001000"/>
                <a:gd name="connsiteY1-28" fmla="*/ 1356061 h 2613361"/>
                <a:gd name="connsiteX2-29" fmla="*/ 2400300 w 8001000"/>
                <a:gd name="connsiteY2-30" fmla="*/ 517861 h 2613361"/>
                <a:gd name="connsiteX3-31" fmla="*/ 4191000 w 8001000"/>
                <a:gd name="connsiteY3-32" fmla="*/ 30181 h 2613361"/>
                <a:gd name="connsiteX4-33" fmla="*/ 6339840 w 8001000"/>
                <a:gd name="connsiteY4-34" fmla="*/ 121621 h 2613361"/>
                <a:gd name="connsiteX5-35" fmla="*/ 8001000 w 8001000"/>
                <a:gd name="connsiteY5-36" fmla="*/ 689311 h 261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8001000" h="2613361">
                  <a:moveTo>
                    <a:pt x="0" y="2613361"/>
                  </a:moveTo>
                  <a:cubicBezTo>
                    <a:pt x="304800" y="2149811"/>
                    <a:pt x="666750" y="1705311"/>
                    <a:pt x="1066800" y="1356061"/>
                  </a:cubicBezTo>
                  <a:cubicBezTo>
                    <a:pt x="1466850" y="1006811"/>
                    <a:pt x="1879600" y="738841"/>
                    <a:pt x="2400300" y="517861"/>
                  </a:cubicBezTo>
                  <a:cubicBezTo>
                    <a:pt x="2921000" y="296881"/>
                    <a:pt x="3534410" y="96221"/>
                    <a:pt x="4191000" y="30181"/>
                  </a:cubicBezTo>
                  <a:cubicBezTo>
                    <a:pt x="4847590" y="-35859"/>
                    <a:pt x="5704840" y="11766"/>
                    <a:pt x="6339840" y="121621"/>
                  </a:cubicBezTo>
                  <a:cubicBezTo>
                    <a:pt x="6974840" y="231476"/>
                    <a:pt x="7486650" y="481348"/>
                    <a:pt x="8001000" y="689311"/>
                  </a:cubicBezTo>
                </a:path>
              </a:pathLst>
            </a:custGeom>
            <a:noFill/>
            <a:ln>
              <a:solidFill>
                <a:srgbClr val="0067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>
            <a:xfrm flipV="1">
              <a:off x="8557260" y="2686050"/>
              <a:ext cx="388620" cy="571500"/>
            </a:xfrm>
            <a:prstGeom prst="straightConnector1">
              <a:avLst/>
            </a:prstGeom>
            <a:ln w="19050">
              <a:solidFill>
                <a:srgbClr val="0067B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12" name="组合 11"/>
          <p:cNvGrpSpPr/>
          <p:nvPr/>
        </p:nvGrpSpPr>
        <p:grpSpPr>
          <a:xfrm rot="18958258">
            <a:off x="1465829" y="3636777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0" name="矩形 9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2012</a:t>
              </a:r>
              <a:endParaRPr lang="zh-CN" altLang="en-US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1" name="等腰三角形 10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 rot="8938009">
            <a:off x="2599338" y="3075293"/>
            <a:ext cx="487344" cy="309267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4" name="矩形 13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2013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rot="20658534">
            <a:off x="3976555" y="2435520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" name="矩形 16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2014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rot="10800000">
            <a:off x="5473327" y="2525065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" name="矩形 19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2015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114118">
            <a:off x="7012567" y="2556971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3" name="矩形 22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 smtClean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2016</a:t>
              </a:r>
              <a:endParaRPr lang="zh-CN" altLang="en-US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0" name="组合 59"/>
          <p:cNvGrpSpPr/>
          <p:nvPr/>
        </p:nvGrpSpPr>
        <p:grpSpPr>
          <a:xfrm rot="1440000">
            <a:off x="877075" y="3059462"/>
            <a:ext cx="619125" cy="633972"/>
            <a:chOff x="877075" y="3059462"/>
            <a:chExt cx="619125" cy="633972"/>
          </a:xfrm>
        </p:grpSpPr>
        <p:grpSp>
          <p:nvGrpSpPr>
            <p:cNvPr id="27" name="组合 26"/>
            <p:cNvGrpSpPr/>
            <p:nvPr/>
          </p:nvGrpSpPr>
          <p:grpSpPr>
            <a:xfrm>
              <a:off x="877075" y="3059462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29" name="同心圆 28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0" name="椭圆 29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3" name="TextBox 42"/>
            <p:cNvSpPr txBox="1"/>
            <p:nvPr/>
          </p:nvSpPr>
          <p:spPr>
            <a:xfrm rot="20085162">
              <a:off x="901165" y="3207171"/>
              <a:ext cx="5950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 smtClean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启航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1" name="组合 60"/>
          <p:cNvGrpSpPr/>
          <p:nvPr/>
        </p:nvGrpSpPr>
        <p:grpSpPr>
          <a:xfrm rot="1080000">
            <a:off x="2878027" y="3454245"/>
            <a:ext cx="619125" cy="633972"/>
            <a:chOff x="2877864" y="3455276"/>
            <a:chExt cx="619125" cy="633972"/>
          </a:xfrm>
        </p:grpSpPr>
        <p:grpSp>
          <p:nvGrpSpPr>
            <p:cNvPr id="31" name="组合 30"/>
            <p:cNvGrpSpPr/>
            <p:nvPr/>
          </p:nvGrpSpPr>
          <p:grpSpPr>
            <a:xfrm>
              <a:off x="2877864" y="3455276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2" name="同心圆 31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3" name="椭圆 32"/>
              <p:cNvSpPr/>
              <p:nvPr/>
            </p:nvSpPr>
            <p:spPr>
              <a:xfrm rot="960000"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4" name="TextBox 43"/>
            <p:cNvSpPr txBox="1"/>
            <p:nvPr/>
          </p:nvSpPr>
          <p:spPr>
            <a:xfrm rot="20531467">
              <a:off x="2895399" y="3613744"/>
              <a:ext cx="5892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学习</a:t>
              </a:r>
              <a:endPara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2" name="组合 61"/>
          <p:cNvGrpSpPr/>
          <p:nvPr/>
        </p:nvGrpSpPr>
        <p:grpSpPr>
          <a:xfrm>
            <a:off x="3710046" y="1639176"/>
            <a:ext cx="632729" cy="633972"/>
            <a:chOff x="3710046" y="1639176"/>
            <a:chExt cx="632729" cy="633972"/>
          </a:xfrm>
        </p:grpSpPr>
        <p:grpSp>
          <p:nvGrpSpPr>
            <p:cNvPr id="34" name="组合 33"/>
            <p:cNvGrpSpPr/>
            <p:nvPr/>
          </p:nvGrpSpPr>
          <p:grpSpPr>
            <a:xfrm>
              <a:off x="3723650" y="1639176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5" name="同心圆 34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6" name="椭圆 35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5" name="TextBox 44"/>
            <p:cNvSpPr txBox="1"/>
            <p:nvPr/>
          </p:nvSpPr>
          <p:spPr>
            <a:xfrm>
              <a:off x="3710046" y="1806770"/>
              <a:ext cx="589280" cy="33718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1600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应用</a:t>
              </a:r>
              <a:endPara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3" name="组合 62"/>
          <p:cNvGrpSpPr/>
          <p:nvPr/>
        </p:nvGrpSpPr>
        <p:grpSpPr>
          <a:xfrm>
            <a:off x="5473327" y="2971804"/>
            <a:ext cx="670421" cy="633972"/>
            <a:chOff x="5473327" y="2971804"/>
            <a:chExt cx="670421" cy="633972"/>
          </a:xfrm>
        </p:grpSpPr>
        <p:grpSp>
          <p:nvGrpSpPr>
            <p:cNvPr id="37" name="组合 36"/>
            <p:cNvGrpSpPr/>
            <p:nvPr/>
          </p:nvGrpSpPr>
          <p:grpSpPr>
            <a:xfrm>
              <a:off x="5473327" y="2971804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38" name="同心圆 37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39" name="椭圆 38"/>
              <p:cNvSpPr/>
              <p:nvPr/>
            </p:nvSpPr>
            <p:spPr>
              <a:xfrm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6" name="TextBox 45"/>
            <p:cNvSpPr txBox="1"/>
            <p:nvPr/>
          </p:nvSpPr>
          <p:spPr>
            <a:xfrm>
              <a:off x="5497417" y="3118580"/>
              <a:ext cx="646331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创新</a:t>
              </a:r>
              <a:endParaRPr lang="zh-CN" altLang="en-US" sz="16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64" name="组合 63"/>
          <p:cNvGrpSpPr/>
          <p:nvPr/>
        </p:nvGrpSpPr>
        <p:grpSpPr>
          <a:xfrm rot="20700000">
            <a:off x="7183808" y="1724194"/>
            <a:ext cx="640080" cy="633972"/>
            <a:chOff x="7199683" y="1774359"/>
            <a:chExt cx="640080" cy="633972"/>
          </a:xfrm>
        </p:grpSpPr>
        <p:grpSp>
          <p:nvGrpSpPr>
            <p:cNvPr id="40" name="组合 39"/>
            <p:cNvGrpSpPr/>
            <p:nvPr/>
          </p:nvGrpSpPr>
          <p:grpSpPr>
            <a:xfrm>
              <a:off x="7213287" y="1774359"/>
              <a:ext cx="619125" cy="63397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1" name="同心圆 40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2" name="椭圆 41"/>
              <p:cNvSpPr/>
              <p:nvPr/>
            </p:nvSpPr>
            <p:spPr>
              <a:xfrm rot="19740000">
                <a:off x="392113" y="760413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7" name="TextBox 46"/>
            <p:cNvSpPr txBox="1"/>
            <p:nvPr/>
          </p:nvSpPr>
          <p:spPr>
            <a:xfrm rot="1067031">
              <a:off x="7199683" y="1935283"/>
              <a:ext cx="640080" cy="36830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dirty="0">
                  <a:solidFill>
                    <a:srgbClr val="03A9F3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实践</a:t>
              </a:r>
              <a:endParaRPr lang="zh-CN" altLang="en-US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412330" y="89209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252331" y="1342920"/>
            <a:ext cx="106238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利用学习到的知识尽可能的仿照出微信的各种功能。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1946812" y="2238354"/>
            <a:ext cx="1062386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学习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VUE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REACT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框架，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了解其架构和运用。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1547048" y="3983112"/>
            <a:ext cx="106238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听从大佬们的建议，开始了解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VUE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REACT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框架。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546915" y="2940103"/>
            <a:ext cx="1062386" cy="119888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实现官网的国际化多语言转换功能，同时还学习到了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Egg.js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框架的应用。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245" y="10479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TextBox 54"/>
          <p:cNvSpPr txBox="1"/>
          <p:nvPr/>
        </p:nvSpPr>
        <p:spPr>
          <a:xfrm>
            <a:off x="3836916" y="2936135"/>
            <a:ext cx="1062386" cy="101473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运用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VUE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和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REACT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框架仿照出京东登陆页面和微信应用。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pic>
        <p:nvPicPr>
          <p:cNvPr id="164" name="图片 16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59" y="267572"/>
            <a:ext cx="2108371" cy="364572"/>
          </a:xfrm>
          <a:prstGeom prst="homePlate">
            <a:avLst>
              <a:gd name="adj" fmla="val 34324"/>
            </a:avLst>
          </a:prstGeom>
        </p:spPr>
      </p:pic>
      <p:pic>
        <p:nvPicPr>
          <p:cNvPr id="166" name="图片 16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60" y="271448"/>
            <a:ext cx="254645" cy="364572"/>
          </a:xfrm>
          <a:prstGeom prst="chevron">
            <a:avLst/>
          </a:prstGeom>
        </p:spPr>
      </p:pic>
      <p:sp>
        <p:nvSpPr>
          <p:cNvPr id="174" name="TextBox 173"/>
          <p:cNvSpPr txBox="1"/>
          <p:nvPr/>
        </p:nvSpPr>
        <p:spPr>
          <a:xfrm>
            <a:off x="1073998" y="232068"/>
            <a:ext cx="19354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月度工作概述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42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6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6" fill="hold">
                      <p:stCondLst>
                        <p:cond delay="indefinite"/>
                      </p:stCondLst>
                      <p:childTnLst>
                        <p:par>
                          <p:cTn id="57" fill="hold">
                            <p:stCondLst>
                              <p:cond delay="0"/>
                            </p:stCondLst>
                            <p:childTnLst>
                              <p:par>
                                <p:cTn id="58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7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8" fill="hold">
                      <p:stCondLst>
                        <p:cond delay="indefinite"/>
                      </p:stCondLst>
                      <p:childTnLst>
                        <p:par>
                          <p:cTn id="69" fill="hold">
                            <p:stCondLst>
                              <p:cond delay="0"/>
                            </p:stCondLst>
                            <p:childTnLst>
                              <p:par>
                                <p:cTn id="70" presetID="2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8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9" fill="hold">
                      <p:stCondLst>
                        <p:cond delay="indefinite"/>
                      </p:stCondLst>
                      <p:childTnLst>
                        <p:par>
                          <p:cTn id="80" fill="hold">
                            <p:stCondLst>
                              <p:cond delay="0"/>
                            </p:stCondLst>
                            <p:childTnLst>
                              <p:par>
                                <p:cTn id="81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5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6" fill="hold">
                      <p:stCondLst>
                        <p:cond delay="indefinite"/>
                      </p:stCondLst>
                      <p:childTnLst>
                        <p:par>
                          <p:cTn id="87" fill="hold">
                            <p:stCondLst>
                              <p:cond delay="0"/>
                            </p:stCondLst>
                            <p:childTnLst>
                              <p:par>
                                <p:cTn id="88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0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2" fill="hold">
                      <p:stCondLst>
                        <p:cond delay="indefinite"/>
                      </p:stCondLst>
                      <p:childTnLst>
                        <p:par>
                          <p:cTn id="93" fill="hold">
                            <p:stCondLst>
                              <p:cond delay="0"/>
                            </p:stCondLst>
                            <p:childTnLst>
                              <p:par>
                                <p:cTn id="94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6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7" fill="hold">
                      <p:stCondLst>
                        <p:cond delay="indefinite"/>
                      </p:stCondLst>
                      <p:childTnLst>
                        <p:par>
                          <p:cTn id="98" fill="hold">
                            <p:stCondLst>
                              <p:cond delay="0"/>
                            </p:stCondLst>
                            <p:childTnLst>
                              <p:par>
                                <p:cTn id="99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4" fill="hold">
                      <p:stCondLst>
                        <p:cond delay="indefinite"/>
                      </p:stCondLst>
                      <p:childTnLst>
                        <p:par>
                          <p:cTn id="105" fill="hold">
                            <p:stCondLst>
                              <p:cond delay="0"/>
                            </p:stCondLst>
                            <p:childTnLst>
                              <p:par>
                                <p:cTn id="106" presetID="2" presetClass="entr" presetSubtype="3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8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9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0" fill="hold">
                      <p:stCondLst>
                        <p:cond delay="indefinite"/>
                      </p:stCondLst>
                      <p:childTnLst>
                        <p:par>
                          <p:cTn id="111" fill="hold">
                            <p:stCondLst>
                              <p:cond delay="0"/>
                            </p:stCondLst>
                            <p:childTnLst>
                              <p:par>
                                <p:cTn id="112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4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5" grpId="0"/>
      <p:bldP spid="56" grpId="0"/>
      <p:bldP spid="57" grpId="0"/>
      <p:bldP spid="59" grpId="0"/>
      <p:bldP spid="2" grpId="0"/>
      <p:bldP spid="17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8" name="组合 37"/>
          <p:cNvGrpSpPr/>
          <p:nvPr/>
        </p:nvGrpSpPr>
        <p:grpSpPr>
          <a:xfrm rot="0">
            <a:off x="5540375" y="4041775"/>
            <a:ext cx="622935" cy="6229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39" name="同心圆 3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0" name="椭圆 39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" name="矩形 3"/>
          <p:cNvSpPr>
            <a:spLocks noChangeArrowheads="1"/>
          </p:cNvSpPr>
          <p:nvPr/>
        </p:nvSpPr>
        <p:spPr bwMode="auto">
          <a:xfrm>
            <a:off x="1440657" y="812722"/>
            <a:ext cx="2167890" cy="3746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20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学习的框架和工具</a:t>
            </a:r>
            <a:endParaRPr lang="zh-CN" altLang="en-US" sz="20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Rectangle 42"/>
          <p:cNvSpPr>
            <a:spLocks noChangeArrowheads="1"/>
          </p:cNvSpPr>
          <p:nvPr/>
        </p:nvSpPr>
        <p:spPr bwMode="auto">
          <a:xfrm>
            <a:off x="1062038" y="1819038"/>
            <a:ext cx="2352675" cy="2692003"/>
          </a:xfrm>
          <a:prstGeom prst="rect">
            <a:avLst/>
          </a:prstGeom>
          <a:blipFill dpi="0" rotWithShape="1">
            <a:blip r:embed="rId1"/>
            <a:srcRect/>
            <a:stretch>
              <a:fillRect/>
            </a:stretch>
          </a:blipFill>
          <a:ln>
            <a:noFill/>
          </a:ln>
          <a:extLst>
            <a:ext uri="{91240B29-F687-4F45-9708-019B960494DF}">
              <a14:hiddenLine xmlns:a14="http://schemas.microsoft.com/office/drawing/2010/main" w="12700">
                <a:solidFill>
                  <a:srgbClr val="42719B"/>
                </a:solidFill>
                <a:bevel/>
              </a14:hiddenLine>
            </a:ext>
          </a:extLst>
        </p:spPr>
        <p:txBody>
          <a:bodyPr lIns="68580" tIns="34290" rIns="68580" bIns="34290" anchor="ctr"/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ctr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endParaRPr lang="zh-CN" altLang="zh-CN" sz="14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1" name="矩形 47"/>
          <p:cNvSpPr>
            <a:spLocks noChangeArrowheads="1"/>
          </p:cNvSpPr>
          <p:nvPr/>
        </p:nvSpPr>
        <p:spPr bwMode="auto">
          <a:xfrm>
            <a:off x="3689748" y="2194084"/>
            <a:ext cx="1553765" cy="28625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30000"/>
              </a:lnSpc>
              <a:spcBef>
                <a:spcPct val="0"/>
              </a:spcBef>
              <a:spcAft>
                <a:spcPts val="375"/>
              </a:spcAft>
              <a:buNone/>
            </a:pPr>
            <a:r>
              <a:rPr lang="en-US" altLang="zh-CN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G</a:t>
            </a:r>
            <a:r>
              <a:rPr lang="zh-CN" altLang="en-US" sz="1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ithub是一个基于git的世界上最大的开源web 协作软件社区，它有多种机制让大家协同的和你一起的对项目进行贡献，可以随时随地的共享你的代码。</a:t>
            </a:r>
            <a:endParaRPr lang="zh-CN" altLang="en-US" sz="14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矩形 67"/>
          <p:cNvSpPr>
            <a:spLocks noChangeArrowheads="1"/>
          </p:cNvSpPr>
          <p:nvPr/>
        </p:nvSpPr>
        <p:spPr bwMode="auto">
          <a:xfrm>
            <a:off x="6180535" y="1524159"/>
            <a:ext cx="1779984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VUE</a:t>
            </a: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47"/>
          <p:cNvSpPr>
            <a:spLocks noChangeArrowheads="1"/>
          </p:cNvSpPr>
          <p:nvPr/>
        </p:nvSpPr>
        <p:spPr bwMode="auto">
          <a:xfrm>
            <a:off x="6163310" y="1770380"/>
            <a:ext cx="2183130" cy="7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一套构建用户界面的渐进式框架。Vue 采用自底向上增量开发的设计，易上手。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矩形 69"/>
          <p:cNvSpPr>
            <a:spLocks noChangeArrowheads="1"/>
          </p:cNvSpPr>
          <p:nvPr/>
        </p:nvSpPr>
        <p:spPr bwMode="auto">
          <a:xfrm>
            <a:off x="6209110" y="2625884"/>
            <a:ext cx="1779984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React</a:t>
            </a: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矩形 47"/>
          <p:cNvSpPr>
            <a:spLocks noChangeArrowheads="1"/>
          </p:cNvSpPr>
          <p:nvPr/>
        </p:nvSpPr>
        <p:spPr bwMode="auto">
          <a:xfrm>
            <a:off x="6209030" y="2903220"/>
            <a:ext cx="2137410" cy="9518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React是Facrbook内部的一个J</a:t>
            </a:r>
            <a:r>
              <a:rPr lang="en-US" altLang="zh-CN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S</a:t>
            </a:r>
            <a:r>
              <a:rPr lang="zh-CN" altLang="en-US" sz="12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类库，可用于创建Web用户交互界面。它引入了一种新的方式来处理浏览器DOM。</a:t>
            </a:r>
            <a:endParaRPr lang="zh-CN" altLang="en-US" sz="12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矩形 71"/>
          <p:cNvSpPr>
            <a:spLocks noChangeArrowheads="1"/>
          </p:cNvSpPr>
          <p:nvPr/>
        </p:nvSpPr>
        <p:spPr bwMode="auto">
          <a:xfrm>
            <a:off x="6209110" y="3991134"/>
            <a:ext cx="1779984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en-US" altLang="zh-CN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Egg.js</a:t>
            </a: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框架</a:t>
            </a:r>
            <a:endParaRPr lang="zh-CN" altLang="en-US" sz="15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47"/>
          <p:cNvSpPr>
            <a:spLocks noChangeArrowheads="1"/>
          </p:cNvSpPr>
          <p:nvPr/>
        </p:nvSpPr>
        <p:spPr bwMode="auto">
          <a:xfrm>
            <a:off x="6209030" y="4257675"/>
            <a:ext cx="2239645" cy="7308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2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Egg.js 为企业级框架和应用而生，提供 Web 开发的核心功能和一套灵活可扩展的插件机制。</a:t>
            </a:r>
            <a:endParaRPr lang="zh-CN" altLang="en-US" sz="12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3" name="组合 42"/>
          <p:cNvGrpSpPr/>
          <p:nvPr/>
        </p:nvGrpSpPr>
        <p:grpSpPr>
          <a:xfrm rot="0">
            <a:off x="5557520" y="1670050"/>
            <a:ext cx="622935" cy="6229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45" name="同心圆 44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46" name="椭圆 45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3" name="组合 82"/>
          <p:cNvGrpSpPr/>
          <p:nvPr/>
        </p:nvGrpSpPr>
        <p:grpSpPr>
          <a:xfrm>
            <a:off x="3784935" y="1722396"/>
            <a:ext cx="1197832" cy="462163"/>
            <a:chOff x="1936759" y="922088"/>
            <a:chExt cx="1197832" cy="462163"/>
          </a:xfrm>
        </p:grpSpPr>
        <p:grpSp>
          <p:nvGrpSpPr>
            <p:cNvPr id="80" name="组合 79"/>
            <p:cNvGrpSpPr/>
            <p:nvPr/>
          </p:nvGrpSpPr>
          <p:grpSpPr>
            <a:xfrm>
              <a:off x="1936759" y="922088"/>
              <a:ext cx="1197832" cy="462163"/>
              <a:chOff x="3295234" y="2676992"/>
              <a:chExt cx="2596057" cy="363230"/>
            </a:xfrm>
          </p:grpSpPr>
          <p:sp>
            <p:nvSpPr>
              <p:cNvPr id="81" name="圆角矩形 80"/>
              <p:cNvSpPr/>
              <p:nvPr/>
            </p:nvSpPr>
            <p:spPr>
              <a:xfrm>
                <a:off x="3295234" y="2676992"/>
                <a:ext cx="2596057" cy="347450"/>
              </a:xfrm>
              <a:prstGeom prst="roundRect">
                <a:avLst>
                  <a:gd name="adj" fmla="val 12535"/>
                </a:avLst>
              </a:prstGeom>
              <a:gradFill>
                <a:gsLst>
                  <a:gs pos="92000">
                    <a:srgbClr val="FAFCFB"/>
                  </a:gs>
                  <a:gs pos="15000">
                    <a:srgbClr val="CDCED0"/>
                  </a:gs>
                </a:gsLst>
                <a:lin ang="2700000" scaled="1"/>
              </a:gradFill>
              <a:ln w="22225">
                <a:gradFill>
                  <a:gsLst>
                    <a:gs pos="36000">
                      <a:srgbClr val="FCFCFC"/>
                    </a:gs>
                    <a:gs pos="71000">
                      <a:srgbClr val="FAFCFB"/>
                    </a:gs>
                  </a:gsLst>
                  <a:lin ang="3000000" scaled="0"/>
                </a:gradFill>
              </a:ln>
              <a:effectLst>
                <a:outerShdw blurRad="50800" dist="38100" dir="5400000" algn="t" rotWithShape="0">
                  <a:prstClr val="black">
                    <a:alpha val="40000"/>
                  </a:prst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lIns="68580" tIns="34290" rIns="68580" bIns="34290"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82" name="TextBox 81"/>
              <p:cNvSpPr txBox="1"/>
              <p:nvPr/>
            </p:nvSpPr>
            <p:spPr>
              <a:xfrm>
                <a:off x="3354761" y="2677383"/>
                <a:ext cx="400367" cy="362839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2400" dirty="0">
                  <a:solidFill>
                    <a:srgbClr val="C0000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" name="矩形 3"/>
            <p:cNvSpPr>
              <a:spLocks noChangeArrowheads="1"/>
            </p:cNvSpPr>
            <p:nvPr/>
          </p:nvSpPr>
          <p:spPr bwMode="auto">
            <a:xfrm>
              <a:off x="2056590" y="977703"/>
              <a:ext cx="782955" cy="32829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bevel/>
                </a14:hiddenLine>
              </a:ext>
            </a:extLst>
          </p:spPr>
          <p:txBody>
            <a:bodyPr wrap="none" lIns="68573" tIns="34287" rIns="68573" bIns="34287">
              <a:spAutoFit/>
            </a:bodyPr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r>
                <a:rPr lang="en-US" altLang="zh-CN" sz="1700" dirty="0" smtClean="0">
                  <a:solidFill>
                    <a:srgbClr val="0067B0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GIthub</a:t>
              </a:r>
              <a:endParaRPr lang="zh-CN" altLang="en-US" sz="17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85" name="组合 84"/>
          <p:cNvGrpSpPr/>
          <p:nvPr/>
        </p:nvGrpSpPr>
        <p:grpSpPr>
          <a:xfrm rot="0">
            <a:off x="5540375" y="2802890"/>
            <a:ext cx="622935" cy="62293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87" name="同心圆 86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88" name="椭圆 87"/>
            <p:cNvSpPr/>
            <p:nvPr/>
          </p:nvSpPr>
          <p:spPr>
            <a:xfrm>
              <a:off x="392113" y="760413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53" name="矩形 52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5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64" name="图片 163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1539" y="18629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165" name="TextBox 164"/>
          <p:cNvSpPr txBox="1"/>
          <p:nvPr/>
        </p:nvSpPr>
        <p:spPr>
          <a:xfrm>
            <a:off x="1055502" y="165585"/>
            <a:ext cx="19354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月度工作概述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66" name="图片 165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1410" y="190168"/>
            <a:ext cx="254645" cy="364572"/>
          </a:xfrm>
          <a:prstGeom prst="chevron">
            <a:avLst/>
          </a:prstGeom>
        </p:spPr>
      </p:pic>
      <p:pic>
        <p:nvPicPr>
          <p:cNvPr id="6" name="图片 5" descr="logo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663565" y="1854835"/>
            <a:ext cx="409575" cy="409575"/>
          </a:xfrm>
          <a:prstGeom prst="rect">
            <a:avLst/>
          </a:prstGeom>
        </p:spPr>
      </p:pic>
      <p:pic>
        <p:nvPicPr>
          <p:cNvPr id="8" name="图片 7" descr="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21655" y="2895600"/>
            <a:ext cx="481330" cy="437515"/>
          </a:xfrm>
          <a:prstGeom prst="rect">
            <a:avLst/>
          </a:prstGeom>
        </p:spPr>
      </p:pic>
      <p:pic>
        <p:nvPicPr>
          <p:cNvPr id="12" name="图片 11" descr="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621655" y="4128135"/>
            <a:ext cx="513715" cy="45085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" presetID="18" presetClass="entr" presetSubtype="1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1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500"/>
                            </p:stCondLst>
                            <p:childTnLst>
                              <p:par>
                                <p:cTn id="13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5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500"/>
                            </p:stCondLst>
                            <p:childTnLst>
                              <p:par>
                                <p:cTn id="23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8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8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4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2" dur="20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2000"/>
                            </p:stCondLst>
                            <p:childTnLst>
                              <p:par>
                                <p:cTn id="44" presetID="4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46" dur="10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1" dur="500"/>
                                        <p:tgtEl>
                                          <p:spTgt spid="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500"/>
                            </p:stCondLst>
                            <p:childTnLst>
                              <p:par>
                                <p:cTn id="53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5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1000"/>
                            </p:stCondLst>
                            <p:childTnLst>
                              <p:par>
                                <p:cTn id="57" presetID="4" presetClass="entr" presetSubtype="16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59" dur="2000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0" fill="hold">
                            <p:stCondLst>
                              <p:cond delay="3250"/>
                            </p:stCondLst>
                            <p:childTnLst>
                              <p:par>
                                <p:cTn id="61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63" dur="4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4" fill="hold">
                      <p:stCondLst>
                        <p:cond delay="indefinite"/>
                      </p:stCondLst>
                      <p:childTnLst>
                        <p:par>
                          <p:cTn id="65" fill="hold">
                            <p:stCondLst>
                              <p:cond delay="0"/>
                            </p:stCondLst>
                            <p:childTnLst>
                              <p:par>
                                <p:cTn id="6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68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500"/>
                            </p:stCondLst>
                            <p:childTnLst>
                              <p:par>
                                <p:cTn id="70" presetID="3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2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1000"/>
                            </p:stCondLst>
                            <p:childTnLst>
                              <p:par>
                                <p:cTn id="74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76" dur="4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1750"/>
                            </p:stCondLst>
                            <p:childTnLst>
                              <p:par>
                                <p:cTn id="78" presetID="14" presetClass="entr" presetSubtype="10" fill="hold" grpId="0" nodeType="after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>
                                      <p:cBhvr>
                                        <p:cTn id="80" dur="4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bldLvl="0" autoUpdateAnimBg="0"/>
      <p:bldP spid="10" grpId="0" bldLvl="0" animBg="1" autoUpdateAnimBg="0"/>
      <p:bldP spid="11" grpId="0"/>
      <p:bldP spid="33" grpId="0" bldLvl="0" autoUpdateAnimBg="0"/>
      <p:bldP spid="34" grpId="0" bldLvl="0" autoUpdateAnimBg="0"/>
      <p:bldP spid="35" grpId="0" bldLvl="0" autoUpdateAnimBg="0"/>
      <p:bldP spid="36" grpId="0" bldLvl="0" autoUpdateAnimBg="0"/>
      <p:bldP spid="37" grpId="0" bldLvl="0" autoUpdateAnimBg="0"/>
      <p:bldP spid="165" grpId="0"/>
      <p:bldP spid="32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211559" y="2636429"/>
            <a:ext cx="3092356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完成项目展示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8719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仿京东登陆页面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09930" y="1064895"/>
            <a:ext cx="7327265" cy="3678555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8719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仿京东登陆页面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7085" y="1134110"/>
            <a:ext cx="7160895" cy="3566795"/>
          </a:xfrm>
          <a:prstGeom prst="rect">
            <a:avLst/>
          </a:prstGeom>
        </p:spPr>
      </p:pic>
      <p:sp>
        <p:nvSpPr>
          <p:cNvPr id="9" name="矩形 3"/>
          <p:cNvSpPr>
            <a:spLocks noChangeArrowheads="1"/>
          </p:cNvSpPr>
          <p:nvPr/>
        </p:nvSpPr>
        <p:spPr bwMode="auto">
          <a:xfrm>
            <a:off x="730885" y="730250"/>
            <a:ext cx="7392670" cy="34417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bevel/>
              </a14:hiddenLine>
            </a:ext>
          </a:extLst>
        </p:spPr>
        <p:txBody>
          <a:bodyPr wrap="squar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运用正则表达式验证手机号码和防止非法字符并用原生</a:t>
            </a:r>
            <a:r>
              <a:rPr lang="en-US" altLang="zh-CN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JS</a:t>
            </a:r>
            <a:r>
              <a:rPr lang="zh-CN" altLang="en-US" sz="18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实现模态弹窗</a:t>
            </a:r>
            <a:endParaRPr lang="zh-CN" altLang="en-US" sz="18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6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9" grpId="0" bldLvl="0" autoUpdateAnimBg="0"/>
    </p:bldLst>
  </p:timing>
</p:sld>
</file>

<file path=ppt/tags/tag1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SELECTED" val="True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1032</Words>
  <Application>WPS 演示</Application>
  <PresentationFormat>全屏显示(16:9)</PresentationFormat>
  <Paragraphs>149</Paragraphs>
  <Slides>18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2" baseType="lpstr">
      <vt:lpstr>Arial</vt:lpstr>
      <vt:lpstr>宋体</vt:lpstr>
      <vt:lpstr>Wingdings</vt:lpstr>
      <vt:lpstr>Yuanti SC Regular</vt:lpstr>
      <vt:lpstr>微软雅黑</vt:lpstr>
      <vt:lpstr>Impact</vt:lpstr>
      <vt:lpstr>方正兰亭细黑_GBK_M</vt:lpstr>
      <vt:lpstr>方正兰亭黑_GBK</vt:lpstr>
      <vt:lpstr>Calibri</vt:lpstr>
      <vt:lpstr>Arial Black</vt:lpstr>
      <vt:lpstr>Segoe Print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LGZ</cp:lastModifiedBy>
  <cp:revision>17</cp:revision>
  <dcterms:created xsi:type="dcterms:W3CDTF">2018-07-30T01:05:00Z</dcterms:created>
  <dcterms:modified xsi:type="dcterms:W3CDTF">2018-08-20T09:48:46Z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